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7" r:id="rId3"/>
    <p:sldId id="257" r:id="rId4"/>
    <p:sldId id="258" r:id="rId5"/>
    <p:sldId id="256" r:id="rId6"/>
    <p:sldId id="283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90" r:id="rId31"/>
    <p:sldId id="288" r:id="rId32"/>
    <p:sldId id="289" r:id="rId33"/>
    <p:sldId id="286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6B69"/>
    <a:srgbClr val="CC706E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FF1A-C438-47C7-AAB8-242E2C06974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B4F-5564-48F5-818C-9D50BFAEFD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FF1A-C438-47C7-AAB8-242E2C06974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B4F-5564-48F5-818C-9D50BFAEFD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FF1A-C438-47C7-AAB8-242E2C06974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B4F-5564-48F5-818C-9D50BFAEFD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FF1A-C438-47C7-AAB8-242E2C06974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B4F-5564-48F5-818C-9D50BFAEFD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FF1A-C438-47C7-AAB8-242E2C06974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B4F-5564-48F5-818C-9D50BFAEFD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FF1A-C438-47C7-AAB8-242E2C06974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B4F-5564-48F5-818C-9D50BFAEFD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FF1A-C438-47C7-AAB8-242E2C06974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B4F-5564-48F5-818C-9D50BFAEFD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FF1A-C438-47C7-AAB8-242E2C06974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B4F-5564-48F5-818C-9D50BFAEFD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FF1A-C438-47C7-AAB8-242E2C06974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B4F-5564-48F5-818C-9D50BFAEFD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FF1A-C438-47C7-AAB8-242E2C06974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B4F-5564-48F5-818C-9D50BFAEFD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FF1A-C438-47C7-AAB8-242E2C06974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B4F-5564-48F5-818C-9D50BFAEFD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AFF1A-C438-47C7-AAB8-242E2C06974E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0B4F-5564-48F5-818C-9D50BFAEFD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baustelle-580pixel_94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08912" cy="5859465"/>
          </a:xfrm>
        </p:spPr>
      </p:pic>
      <p:sp>
        <p:nvSpPr>
          <p:cNvPr id="5" name="Textfeld 4"/>
          <p:cNvSpPr txBox="1"/>
          <p:nvPr/>
        </p:nvSpPr>
        <p:spPr>
          <a:xfrm>
            <a:off x="3059832" y="1916832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b="1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de-DE" b="1" dirty="0" err="1" smtClean="0">
                <a:solidFill>
                  <a:srgbClr val="FF0000"/>
                </a:solidFill>
              </a:rPr>
              <a:t>Nukleotide</a:t>
            </a:r>
            <a:endParaRPr lang="de-DE" b="1" dirty="0" smtClean="0">
              <a:solidFill>
                <a:srgbClr val="FF0000"/>
              </a:solidFill>
            </a:endParaRPr>
          </a:p>
          <a:p>
            <a:endParaRPr lang="de-DE" b="1" dirty="0">
              <a:solidFill>
                <a:srgbClr val="FF0000"/>
              </a:solidFill>
            </a:endParaRPr>
          </a:p>
          <a:p>
            <a:endParaRPr lang="de-DE" b="1" dirty="0" smtClean="0">
              <a:solidFill>
                <a:srgbClr val="FF0000"/>
              </a:solidFill>
            </a:endParaRPr>
          </a:p>
          <a:p>
            <a:endParaRPr lang="de-DE" b="1" dirty="0">
              <a:solidFill>
                <a:srgbClr val="FF0000"/>
              </a:solidFill>
            </a:endParaRPr>
          </a:p>
          <a:p>
            <a:endParaRPr lang="de-DE" b="1" dirty="0" smtClean="0">
              <a:solidFill>
                <a:srgbClr val="FF0000"/>
              </a:solidFill>
            </a:endParaRPr>
          </a:p>
          <a:p>
            <a:endParaRPr lang="de-DE" b="1" dirty="0">
              <a:solidFill>
                <a:srgbClr val="FF0000"/>
              </a:solidFill>
            </a:endParaRPr>
          </a:p>
          <a:p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b="1" dirty="0" err="1" smtClean="0">
                <a:solidFill>
                  <a:srgbClr val="FFFF00"/>
                </a:solidFill>
              </a:rPr>
              <a:t>Polypeptide</a:t>
            </a:r>
            <a:endParaRPr lang="de-DE" b="1" dirty="0">
              <a:solidFill>
                <a:srgbClr val="FFFF00"/>
              </a:solidFill>
            </a:endParaRPr>
          </a:p>
        </p:txBody>
      </p:sp>
      <p:sp>
        <p:nvSpPr>
          <p:cNvPr id="6" name="Pfeil nach unten 5"/>
          <p:cNvSpPr/>
          <p:nvPr/>
        </p:nvSpPr>
        <p:spPr>
          <a:xfrm rot="2318461">
            <a:off x="4882929" y="3227619"/>
            <a:ext cx="530126" cy="720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131840" y="1412776"/>
            <a:ext cx="33843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                                                              </a:t>
            </a:r>
          </a:p>
          <a:p>
            <a:r>
              <a:rPr lang="de-DE" sz="2800" b="1" dirty="0">
                <a:solidFill>
                  <a:srgbClr val="FF0000"/>
                </a:solidFill>
              </a:rPr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                     Vom Gen</a:t>
            </a:r>
          </a:p>
          <a:p>
            <a:endParaRPr lang="de-DE" sz="2800" b="1" dirty="0">
              <a:solidFill>
                <a:srgbClr val="FF0000"/>
              </a:solidFill>
            </a:endParaRPr>
          </a:p>
          <a:p>
            <a:endParaRPr lang="de-DE" sz="2800" b="1" dirty="0" smtClean="0">
              <a:solidFill>
                <a:srgbClr val="FF0000"/>
              </a:solidFill>
            </a:endParaRPr>
          </a:p>
          <a:p>
            <a:endParaRPr lang="de-DE" sz="2800" b="1" dirty="0">
              <a:solidFill>
                <a:srgbClr val="FF0000"/>
              </a:solidFill>
            </a:endParaRPr>
          </a:p>
          <a:p>
            <a:endParaRPr lang="de-DE" sz="2800" b="1" dirty="0" smtClean="0">
              <a:solidFill>
                <a:srgbClr val="FFFF00"/>
              </a:solidFill>
            </a:endParaRPr>
          </a:p>
          <a:p>
            <a:r>
              <a:rPr lang="de-DE" sz="2800" b="1" dirty="0" smtClean="0">
                <a:solidFill>
                  <a:srgbClr val="FFFF00"/>
                </a:solidFill>
              </a:rPr>
              <a:t>zum Genprodukt?</a:t>
            </a:r>
            <a:endParaRPr lang="de-DE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tRNA als Adapter</a:t>
            </a:r>
          </a:p>
        </p:txBody>
      </p:sp>
      <p:pic>
        <p:nvPicPr>
          <p:cNvPr id="29699" name="Picture 3" descr="trn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3744416" cy="496908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42289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trn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340768"/>
            <a:ext cx="2672680" cy="354681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41044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9" name="Rectangle 79"/>
          <p:cNvSpPr>
            <a:spLocks noChangeArrowheads="1"/>
          </p:cNvSpPr>
          <p:nvPr/>
        </p:nvSpPr>
        <p:spPr bwMode="auto">
          <a:xfrm>
            <a:off x="4246563" y="2743200"/>
            <a:ext cx="1925637" cy="457200"/>
          </a:xfrm>
          <a:prstGeom prst="rect">
            <a:avLst/>
          </a:prstGeom>
          <a:noFill/>
          <a:ln w="28575" cap="sq">
            <a:solidFill>
              <a:srgbClr val="FF9933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Verknüpfung mit Aminosäure</a:t>
            </a:r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2057400" y="1905000"/>
            <a:ext cx="2362200" cy="4000500"/>
            <a:chOff x="432" y="1392"/>
            <a:chExt cx="1488" cy="2520"/>
          </a:xfrm>
        </p:grpSpPr>
        <p:grpSp>
          <p:nvGrpSpPr>
            <p:cNvPr id="3" name="Group 39"/>
            <p:cNvGrpSpPr>
              <a:grpSpLocks noChangeAspect="1"/>
            </p:cNvGrpSpPr>
            <p:nvPr/>
          </p:nvGrpSpPr>
          <p:grpSpPr bwMode="auto">
            <a:xfrm>
              <a:off x="432" y="3120"/>
              <a:ext cx="816" cy="792"/>
              <a:chOff x="2448" y="1872"/>
              <a:chExt cx="1632" cy="1584"/>
            </a:xfrm>
          </p:grpSpPr>
          <p:sp>
            <p:nvSpPr>
              <p:cNvPr id="30723" name="Line 3"/>
              <p:cNvSpPr>
                <a:spLocks noChangeAspect="1" noChangeShapeType="1"/>
              </p:cNvSpPr>
              <p:nvPr/>
            </p:nvSpPr>
            <p:spPr bwMode="auto">
              <a:xfrm>
                <a:off x="3312" y="1872"/>
                <a:ext cx="0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24" name="Arc 4"/>
              <p:cNvSpPr>
                <a:spLocks noChangeAspect="1"/>
              </p:cNvSpPr>
              <p:nvPr/>
            </p:nvSpPr>
            <p:spPr bwMode="auto">
              <a:xfrm rot="10800000">
                <a:off x="3312" y="2400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25" name="Line 5"/>
              <p:cNvSpPr>
                <a:spLocks noChangeAspect="1" noChangeShapeType="1"/>
              </p:cNvSpPr>
              <p:nvPr/>
            </p:nvSpPr>
            <p:spPr bwMode="auto">
              <a:xfrm>
                <a:off x="3360" y="2448"/>
                <a:ext cx="28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26" name="Arc 6"/>
              <p:cNvSpPr>
                <a:spLocks noChangeAspect="1"/>
              </p:cNvSpPr>
              <p:nvPr/>
            </p:nvSpPr>
            <p:spPr bwMode="auto">
              <a:xfrm flipV="1">
                <a:off x="3648" y="2400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27" name="Arc 7"/>
              <p:cNvSpPr>
                <a:spLocks noChangeAspect="1"/>
              </p:cNvSpPr>
              <p:nvPr/>
            </p:nvSpPr>
            <p:spPr bwMode="auto">
              <a:xfrm rot="10800000" flipV="1">
                <a:off x="3696" y="2256"/>
                <a:ext cx="14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28" name="Arc 8"/>
              <p:cNvSpPr>
                <a:spLocks noChangeAspect="1"/>
              </p:cNvSpPr>
              <p:nvPr/>
            </p:nvSpPr>
            <p:spPr bwMode="auto">
              <a:xfrm rot="16200000" flipV="1">
                <a:off x="3840" y="2256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29" name="Arc 9"/>
              <p:cNvSpPr>
                <a:spLocks noChangeAspect="1"/>
              </p:cNvSpPr>
              <p:nvPr/>
            </p:nvSpPr>
            <p:spPr bwMode="auto">
              <a:xfrm flipV="1">
                <a:off x="3840" y="2496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30" name="Arc 10"/>
              <p:cNvSpPr>
                <a:spLocks noChangeAspect="1"/>
              </p:cNvSpPr>
              <p:nvPr/>
            </p:nvSpPr>
            <p:spPr bwMode="auto">
              <a:xfrm rot="5400000" flipV="1">
                <a:off x="3696" y="2592"/>
                <a:ext cx="14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31" name="Arc 11"/>
              <p:cNvSpPr>
                <a:spLocks noChangeAspect="1"/>
              </p:cNvSpPr>
              <p:nvPr/>
            </p:nvSpPr>
            <p:spPr bwMode="auto">
              <a:xfrm rot="16200000" flipV="1">
                <a:off x="3648" y="2544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32" name="Line 12"/>
              <p:cNvSpPr>
                <a:spLocks noChangeAspect="1" noChangeShapeType="1"/>
              </p:cNvSpPr>
              <p:nvPr/>
            </p:nvSpPr>
            <p:spPr bwMode="auto">
              <a:xfrm>
                <a:off x="3360" y="2544"/>
                <a:ext cx="28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33" name="Arc 13"/>
              <p:cNvSpPr>
                <a:spLocks noChangeAspect="1"/>
              </p:cNvSpPr>
              <p:nvPr/>
            </p:nvSpPr>
            <p:spPr bwMode="auto">
              <a:xfrm rot="16200000">
                <a:off x="3312" y="2544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34" name="Arc 14"/>
              <p:cNvSpPr>
                <a:spLocks noChangeAspect="1"/>
              </p:cNvSpPr>
              <p:nvPr/>
            </p:nvSpPr>
            <p:spPr bwMode="auto">
              <a:xfrm rot="32400000">
                <a:off x="3312" y="2592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35" name="Arc 15"/>
              <p:cNvSpPr>
                <a:spLocks noChangeAspect="1"/>
              </p:cNvSpPr>
              <p:nvPr/>
            </p:nvSpPr>
            <p:spPr bwMode="auto">
              <a:xfrm rot="43200000">
                <a:off x="3360" y="2640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36" name="Arc 16"/>
              <p:cNvSpPr>
                <a:spLocks noChangeAspect="1"/>
              </p:cNvSpPr>
              <p:nvPr/>
            </p:nvSpPr>
            <p:spPr bwMode="auto">
              <a:xfrm rot="48600000">
                <a:off x="3360" y="2688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37" name="Arc 17"/>
              <p:cNvSpPr>
                <a:spLocks noChangeAspect="1"/>
              </p:cNvSpPr>
              <p:nvPr/>
            </p:nvSpPr>
            <p:spPr bwMode="auto">
              <a:xfrm rot="59400000">
                <a:off x="3312" y="2736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38" name="Line 18"/>
              <p:cNvSpPr>
                <a:spLocks noChangeAspect="1" noChangeShapeType="1"/>
              </p:cNvSpPr>
              <p:nvPr/>
            </p:nvSpPr>
            <p:spPr bwMode="auto">
              <a:xfrm>
                <a:off x="3312" y="2784"/>
                <a:ext cx="0" cy="24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" name="Group 25"/>
              <p:cNvGrpSpPr>
                <a:grpSpLocks noChangeAspect="1"/>
              </p:cNvGrpSpPr>
              <p:nvPr/>
            </p:nvGrpSpPr>
            <p:grpSpPr bwMode="auto">
              <a:xfrm rot="5400000">
                <a:off x="3048" y="3000"/>
                <a:ext cx="432" cy="480"/>
                <a:chOff x="3744" y="2352"/>
                <a:chExt cx="432" cy="480"/>
              </a:xfrm>
            </p:grpSpPr>
            <p:sp>
              <p:nvSpPr>
                <p:cNvPr id="30739" name="Arc 19"/>
                <p:cNvSpPr>
                  <a:spLocks noChangeAspect="1"/>
                </p:cNvSpPr>
                <p:nvPr/>
              </p:nvSpPr>
              <p:spPr bwMode="auto">
                <a:xfrm flipV="1">
                  <a:off x="3744" y="2496"/>
                  <a:ext cx="48" cy="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40" name="Arc 20"/>
                <p:cNvSpPr>
                  <a:spLocks noChangeAspect="1"/>
                </p:cNvSpPr>
                <p:nvPr/>
              </p:nvSpPr>
              <p:spPr bwMode="auto">
                <a:xfrm rot="10800000" flipV="1">
                  <a:off x="3792" y="2352"/>
                  <a:ext cx="14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41" name="Arc 21"/>
                <p:cNvSpPr>
                  <a:spLocks noChangeAspect="1"/>
                </p:cNvSpPr>
                <p:nvPr/>
              </p:nvSpPr>
              <p:spPr bwMode="auto">
                <a:xfrm rot="16200000" flipV="1">
                  <a:off x="3936" y="2352"/>
                  <a:ext cx="240" cy="2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42" name="Arc 22"/>
                <p:cNvSpPr>
                  <a:spLocks noChangeAspect="1"/>
                </p:cNvSpPr>
                <p:nvPr/>
              </p:nvSpPr>
              <p:spPr bwMode="auto">
                <a:xfrm flipV="1">
                  <a:off x="3936" y="2592"/>
                  <a:ext cx="240" cy="2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43" name="Arc 23"/>
                <p:cNvSpPr>
                  <a:spLocks noChangeAspect="1"/>
                </p:cNvSpPr>
                <p:nvPr/>
              </p:nvSpPr>
              <p:spPr bwMode="auto">
                <a:xfrm rot="5400000" flipV="1">
                  <a:off x="3792" y="2688"/>
                  <a:ext cx="14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44" name="Arc 24"/>
                <p:cNvSpPr>
                  <a:spLocks noChangeAspect="1"/>
                </p:cNvSpPr>
                <p:nvPr/>
              </p:nvSpPr>
              <p:spPr bwMode="auto">
                <a:xfrm rot="16200000" flipV="1">
                  <a:off x="3744" y="2640"/>
                  <a:ext cx="48" cy="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30746" name="Line 26"/>
              <p:cNvSpPr>
                <a:spLocks noChangeAspect="1" noChangeShapeType="1"/>
              </p:cNvSpPr>
              <p:nvPr/>
            </p:nvSpPr>
            <p:spPr bwMode="auto">
              <a:xfrm>
                <a:off x="3216" y="2592"/>
                <a:ext cx="0" cy="43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47" name="Arc 27"/>
              <p:cNvSpPr>
                <a:spLocks noChangeAspect="1"/>
              </p:cNvSpPr>
              <p:nvPr/>
            </p:nvSpPr>
            <p:spPr bwMode="auto">
              <a:xfrm rot="21600000">
                <a:off x="3168" y="2544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48" name="Line 28"/>
              <p:cNvSpPr>
                <a:spLocks noChangeAspect="1" noChangeShapeType="1"/>
              </p:cNvSpPr>
              <p:nvPr/>
            </p:nvSpPr>
            <p:spPr bwMode="auto">
              <a:xfrm>
                <a:off x="2880" y="2544"/>
                <a:ext cx="28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" name="Group 29"/>
              <p:cNvGrpSpPr>
                <a:grpSpLocks noChangeAspect="1"/>
              </p:cNvGrpSpPr>
              <p:nvPr/>
            </p:nvGrpSpPr>
            <p:grpSpPr bwMode="auto">
              <a:xfrm rot="10800000">
                <a:off x="2448" y="2256"/>
                <a:ext cx="432" cy="480"/>
                <a:chOff x="3744" y="2352"/>
                <a:chExt cx="432" cy="480"/>
              </a:xfrm>
            </p:grpSpPr>
            <p:sp>
              <p:nvSpPr>
                <p:cNvPr id="30750" name="Arc 30"/>
                <p:cNvSpPr>
                  <a:spLocks noChangeAspect="1"/>
                </p:cNvSpPr>
                <p:nvPr/>
              </p:nvSpPr>
              <p:spPr bwMode="auto">
                <a:xfrm flipV="1">
                  <a:off x="3744" y="2496"/>
                  <a:ext cx="48" cy="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51" name="Arc 31"/>
                <p:cNvSpPr>
                  <a:spLocks noChangeAspect="1"/>
                </p:cNvSpPr>
                <p:nvPr/>
              </p:nvSpPr>
              <p:spPr bwMode="auto">
                <a:xfrm rot="10800000" flipV="1">
                  <a:off x="3792" y="2352"/>
                  <a:ext cx="14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52" name="Arc 32"/>
                <p:cNvSpPr>
                  <a:spLocks noChangeAspect="1"/>
                </p:cNvSpPr>
                <p:nvPr/>
              </p:nvSpPr>
              <p:spPr bwMode="auto">
                <a:xfrm rot="16200000" flipV="1">
                  <a:off x="3936" y="2352"/>
                  <a:ext cx="240" cy="2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53" name="Arc 33"/>
                <p:cNvSpPr>
                  <a:spLocks noChangeAspect="1"/>
                </p:cNvSpPr>
                <p:nvPr/>
              </p:nvSpPr>
              <p:spPr bwMode="auto">
                <a:xfrm flipV="1">
                  <a:off x="3936" y="2592"/>
                  <a:ext cx="240" cy="2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54" name="Arc 34"/>
                <p:cNvSpPr>
                  <a:spLocks noChangeAspect="1"/>
                </p:cNvSpPr>
                <p:nvPr/>
              </p:nvSpPr>
              <p:spPr bwMode="auto">
                <a:xfrm rot="5400000" flipV="1">
                  <a:off x="3792" y="2688"/>
                  <a:ext cx="144" cy="14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0755" name="Arc 35"/>
                <p:cNvSpPr>
                  <a:spLocks noChangeAspect="1"/>
                </p:cNvSpPr>
                <p:nvPr/>
              </p:nvSpPr>
              <p:spPr bwMode="auto">
                <a:xfrm rot="16200000" flipV="1">
                  <a:off x="3744" y="2640"/>
                  <a:ext cx="48" cy="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30756" name="Line 36"/>
              <p:cNvSpPr>
                <a:spLocks noChangeAspect="1" noChangeShapeType="1"/>
              </p:cNvSpPr>
              <p:nvPr/>
            </p:nvSpPr>
            <p:spPr bwMode="auto">
              <a:xfrm>
                <a:off x="2880" y="2448"/>
                <a:ext cx="28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57" name="Arc 37"/>
              <p:cNvSpPr>
                <a:spLocks noChangeAspect="1"/>
              </p:cNvSpPr>
              <p:nvPr/>
            </p:nvSpPr>
            <p:spPr bwMode="auto">
              <a:xfrm rot="27000000">
                <a:off x="3168" y="2400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758" name="Line 38"/>
              <p:cNvSpPr>
                <a:spLocks noChangeAspect="1" noChangeShapeType="1"/>
              </p:cNvSpPr>
              <p:nvPr/>
            </p:nvSpPr>
            <p:spPr bwMode="auto">
              <a:xfrm>
                <a:off x="3216" y="2064"/>
                <a:ext cx="0" cy="33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0760" name="Rectangle 40"/>
            <p:cNvSpPr>
              <a:spLocks noChangeArrowheads="1"/>
            </p:cNvSpPr>
            <p:nvPr/>
          </p:nvSpPr>
          <p:spPr bwMode="auto">
            <a:xfrm>
              <a:off x="768" y="2640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P</a:t>
              </a:r>
            </a:p>
          </p:txBody>
        </p:sp>
        <p:sp>
          <p:nvSpPr>
            <p:cNvPr id="30761" name="Rectangle 41"/>
            <p:cNvSpPr>
              <a:spLocks noChangeArrowheads="1"/>
            </p:cNvSpPr>
            <p:nvPr/>
          </p:nvSpPr>
          <p:spPr bwMode="auto">
            <a:xfrm>
              <a:off x="768" y="2928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O</a:t>
              </a:r>
            </a:p>
          </p:txBody>
        </p:sp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 flipV="1">
              <a:off x="864" y="283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63" name="Line 43"/>
            <p:cNvSpPr>
              <a:spLocks noChangeShapeType="1"/>
            </p:cNvSpPr>
            <p:nvPr/>
          </p:nvSpPr>
          <p:spPr bwMode="auto">
            <a:xfrm flipH="1">
              <a:off x="672" y="2736"/>
              <a:ext cx="96" cy="0"/>
            </a:xfrm>
            <a:prstGeom prst="line">
              <a:avLst/>
            </a:prstGeom>
            <a:noFill/>
            <a:ln w="38100" cap="sq" cmpd="dbl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64" name="Rectangle 44"/>
            <p:cNvSpPr>
              <a:spLocks noChangeArrowheads="1"/>
            </p:cNvSpPr>
            <p:nvPr/>
          </p:nvSpPr>
          <p:spPr bwMode="auto">
            <a:xfrm>
              <a:off x="480" y="2640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O</a:t>
              </a:r>
            </a:p>
          </p:txBody>
        </p:sp>
        <p:sp>
          <p:nvSpPr>
            <p:cNvPr id="30766" name="Line 46"/>
            <p:cNvSpPr>
              <a:spLocks noChangeShapeType="1"/>
            </p:cNvSpPr>
            <p:nvPr/>
          </p:nvSpPr>
          <p:spPr bwMode="auto">
            <a:xfrm rot="5400000" flipV="1">
              <a:off x="1008" y="2688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67" name="Rectangle 47"/>
            <p:cNvSpPr>
              <a:spLocks noChangeArrowheads="1"/>
            </p:cNvSpPr>
            <p:nvPr/>
          </p:nvSpPr>
          <p:spPr bwMode="auto">
            <a:xfrm>
              <a:off x="1056" y="2640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O</a:t>
              </a:r>
              <a:r>
                <a:rPr lang="de-DE" sz="1800" baseline="30000">
                  <a:latin typeface="Arial" charset="0"/>
                </a:rPr>
                <a:t>-</a:t>
              </a:r>
              <a:endParaRPr lang="de-DE" sz="1800">
                <a:latin typeface="Arial" charset="0"/>
              </a:endParaRPr>
            </a:p>
          </p:txBody>
        </p:sp>
        <p:sp>
          <p:nvSpPr>
            <p:cNvPr id="30768" name="Line 48"/>
            <p:cNvSpPr>
              <a:spLocks noChangeShapeType="1"/>
            </p:cNvSpPr>
            <p:nvPr/>
          </p:nvSpPr>
          <p:spPr bwMode="auto">
            <a:xfrm flipV="1">
              <a:off x="864" y="2544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69" name="Rectangle 49"/>
            <p:cNvSpPr>
              <a:spLocks noChangeArrowheads="1"/>
            </p:cNvSpPr>
            <p:nvPr/>
          </p:nvSpPr>
          <p:spPr bwMode="auto">
            <a:xfrm>
              <a:off x="768" y="2352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O</a:t>
              </a:r>
            </a:p>
          </p:txBody>
        </p:sp>
        <p:sp>
          <p:nvSpPr>
            <p:cNvPr id="30770" name="Line 50"/>
            <p:cNvSpPr>
              <a:spLocks noChangeShapeType="1"/>
            </p:cNvSpPr>
            <p:nvPr/>
          </p:nvSpPr>
          <p:spPr bwMode="auto">
            <a:xfrm flipV="1">
              <a:off x="864" y="2256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71" name="Rectangle 51"/>
            <p:cNvSpPr>
              <a:spLocks noChangeArrowheads="1"/>
            </p:cNvSpPr>
            <p:nvPr/>
          </p:nvSpPr>
          <p:spPr bwMode="auto">
            <a:xfrm>
              <a:off x="624" y="2064"/>
              <a:ext cx="336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H</a:t>
              </a:r>
              <a:r>
                <a:rPr lang="de-DE" sz="1800" baseline="-25000">
                  <a:latin typeface="Arial" charset="0"/>
                </a:rPr>
                <a:t>2</a:t>
              </a:r>
              <a:r>
                <a:rPr lang="de-DE" sz="1800">
                  <a:latin typeface="Arial" charset="0"/>
                </a:rPr>
                <a:t>C</a:t>
              </a:r>
            </a:p>
          </p:txBody>
        </p:sp>
        <p:sp>
          <p:nvSpPr>
            <p:cNvPr id="30772" name="Line 52"/>
            <p:cNvSpPr>
              <a:spLocks noChangeShapeType="1"/>
            </p:cNvSpPr>
            <p:nvPr/>
          </p:nvSpPr>
          <p:spPr bwMode="auto">
            <a:xfrm>
              <a:off x="960" y="2160"/>
              <a:ext cx="38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73" name="AutoShape 53"/>
            <p:cNvSpPr>
              <a:spLocks noChangeArrowheads="1"/>
            </p:cNvSpPr>
            <p:nvPr/>
          </p:nvSpPr>
          <p:spPr bwMode="auto">
            <a:xfrm rot="-5400000">
              <a:off x="900" y="1500"/>
              <a:ext cx="672" cy="648"/>
            </a:xfrm>
            <a:prstGeom prst="pentagon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74" name="Rectangle 54"/>
            <p:cNvSpPr>
              <a:spLocks noChangeArrowheads="1"/>
            </p:cNvSpPr>
            <p:nvPr/>
          </p:nvSpPr>
          <p:spPr bwMode="auto">
            <a:xfrm>
              <a:off x="816" y="1728"/>
              <a:ext cx="192" cy="192"/>
            </a:xfrm>
            <a:prstGeom prst="rect">
              <a:avLst/>
            </a:prstGeom>
            <a:solidFill>
              <a:srgbClr val="3366CC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O</a:t>
              </a:r>
            </a:p>
          </p:txBody>
        </p:sp>
        <p:sp>
          <p:nvSpPr>
            <p:cNvPr id="30775" name="Line 55"/>
            <p:cNvSpPr>
              <a:spLocks noChangeShapeType="1"/>
            </p:cNvSpPr>
            <p:nvPr/>
          </p:nvSpPr>
          <p:spPr bwMode="auto">
            <a:xfrm>
              <a:off x="1440" y="2031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76" name="Rectangle 56"/>
            <p:cNvSpPr>
              <a:spLocks noChangeArrowheads="1"/>
            </p:cNvSpPr>
            <p:nvPr/>
          </p:nvSpPr>
          <p:spPr bwMode="auto">
            <a:xfrm>
              <a:off x="1728" y="1935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OH</a:t>
              </a:r>
            </a:p>
          </p:txBody>
        </p:sp>
        <p:sp>
          <p:nvSpPr>
            <p:cNvPr id="30777" name="Line 57"/>
            <p:cNvSpPr>
              <a:spLocks noChangeShapeType="1"/>
            </p:cNvSpPr>
            <p:nvPr/>
          </p:nvSpPr>
          <p:spPr bwMode="auto">
            <a:xfrm>
              <a:off x="1440" y="1617"/>
              <a:ext cx="2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78" name="Rectangle 58"/>
            <p:cNvSpPr>
              <a:spLocks noChangeArrowheads="1"/>
            </p:cNvSpPr>
            <p:nvPr/>
          </p:nvSpPr>
          <p:spPr bwMode="auto">
            <a:xfrm>
              <a:off x="1728" y="1521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OH</a:t>
              </a:r>
            </a:p>
          </p:txBody>
        </p:sp>
        <p:sp>
          <p:nvSpPr>
            <p:cNvPr id="30779" name="Line 59"/>
            <p:cNvSpPr>
              <a:spLocks noChangeShapeType="1"/>
            </p:cNvSpPr>
            <p:nvPr/>
          </p:nvSpPr>
          <p:spPr bwMode="auto">
            <a:xfrm>
              <a:off x="960" y="1488"/>
              <a:ext cx="38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0" name="Rectangle 60"/>
            <p:cNvSpPr>
              <a:spLocks noChangeArrowheads="1"/>
            </p:cNvSpPr>
            <p:nvPr/>
          </p:nvSpPr>
          <p:spPr bwMode="auto">
            <a:xfrm>
              <a:off x="480" y="1392"/>
              <a:ext cx="480" cy="19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Adenin</a:t>
              </a:r>
            </a:p>
          </p:txBody>
        </p:sp>
      </p:grp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5410200" y="2057400"/>
            <a:ext cx="2209800" cy="1219200"/>
            <a:chOff x="2256" y="1680"/>
            <a:chExt cx="1392" cy="768"/>
          </a:xfrm>
        </p:grpSpPr>
        <p:sp>
          <p:nvSpPr>
            <p:cNvPr id="30781" name="Rectangle 61"/>
            <p:cNvSpPr>
              <a:spLocks noChangeArrowheads="1"/>
            </p:cNvSpPr>
            <p:nvPr/>
          </p:nvSpPr>
          <p:spPr bwMode="auto">
            <a:xfrm>
              <a:off x="2736" y="1968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C</a:t>
              </a:r>
            </a:p>
          </p:txBody>
        </p:sp>
        <p:sp>
          <p:nvSpPr>
            <p:cNvPr id="30782" name="Line 62"/>
            <p:cNvSpPr>
              <a:spLocks noChangeShapeType="1"/>
            </p:cNvSpPr>
            <p:nvPr/>
          </p:nvSpPr>
          <p:spPr bwMode="auto">
            <a:xfrm flipV="1">
              <a:off x="3120" y="187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3" name="Line 63"/>
            <p:cNvSpPr>
              <a:spLocks noChangeShapeType="1"/>
            </p:cNvSpPr>
            <p:nvPr/>
          </p:nvSpPr>
          <p:spPr bwMode="auto">
            <a:xfrm flipV="1">
              <a:off x="3120" y="2160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4" name="Line 64"/>
            <p:cNvSpPr>
              <a:spLocks noChangeShapeType="1"/>
            </p:cNvSpPr>
            <p:nvPr/>
          </p:nvSpPr>
          <p:spPr bwMode="auto">
            <a:xfrm rot="5400000" flipV="1">
              <a:off x="2976" y="2016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5" name="Line 65"/>
            <p:cNvSpPr>
              <a:spLocks noChangeShapeType="1"/>
            </p:cNvSpPr>
            <p:nvPr/>
          </p:nvSpPr>
          <p:spPr bwMode="auto">
            <a:xfrm rot="5400000" flipV="1">
              <a:off x="3264" y="2016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6" name="Rectangle 66"/>
            <p:cNvSpPr>
              <a:spLocks noChangeArrowheads="1"/>
            </p:cNvSpPr>
            <p:nvPr/>
          </p:nvSpPr>
          <p:spPr bwMode="auto">
            <a:xfrm>
              <a:off x="3024" y="1968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C</a:t>
              </a:r>
            </a:p>
          </p:txBody>
        </p:sp>
        <p:sp>
          <p:nvSpPr>
            <p:cNvPr id="30787" name="Line 67"/>
            <p:cNvSpPr>
              <a:spLocks noChangeShapeType="1"/>
            </p:cNvSpPr>
            <p:nvPr/>
          </p:nvSpPr>
          <p:spPr bwMode="auto">
            <a:xfrm flipH="1" flipV="1">
              <a:off x="2688" y="1920"/>
              <a:ext cx="96" cy="96"/>
            </a:xfrm>
            <a:prstGeom prst="line">
              <a:avLst/>
            </a:prstGeom>
            <a:noFill/>
            <a:ln w="38100" cap="sq" cmpd="dbl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8" name="Rectangle 68"/>
            <p:cNvSpPr>
              <a:spLocks noChangeArrowheads="1"/>
            </p:cNvSpPr>
            <p:nvPr/>
          </p:nvSpPr>
          <p:spPr bwMode="auto">
            <a:xfrm>
              <a:off x="2544" y="177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O</a:t>
              </a:r>
            </a:p>
          </p:txBody>
        </p:sp>
        <p:sp>
          <p:nvSpPr>
            <p:cNvPr id="30789" name="Line 69"/>
            <p:cNvSpPr>
              <a:spLocks noChangeShapeType="1"/>
            </p:cNvSpPr>
            <p:nvPr/>
          </p:nvSpPr>
          <p:spPr bwMode="auto">
            <a:xfrm rot="5400000" flipH="1" flipV="1">
              <a:off x="2688" y="21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0" name="Rectangle 70"/>
            <p:cNvSpPr>
              <a:spLocks noChangeArrowheads="1"/>
            </p:cNvSpPr>
            <p:nvPr/>
          </p:nvSpPr>
          <p:spPr bwMode="auto">
            <a:xfrm>
              <a:off x="2544" y="2160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O</a:t>
              </a:r>
            </a:p>
          </p:txBody>
        </p:sp>
        <p:sp>
          <p:nvSpPr>
            <p:cNvPr id="30792" name="Rectangle 72"/>
            <p:cNvSpPr>
              <a:spLocks noChangeArrowheads="1"/>
            </p:cNvSpPr>
            <p:nvPr/>
          </p:nvSpPr>
          <p:spPr bwMode="auto">
            <a:xfrm>
              <a:off x="2256" y="2160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H</a:t>
              </a:r>
            </a:p>
          </p:txBody>
        </p:sp>
        <p:sp>
          <p:nvSpPr>
            <p:cNvPr id="30793" name="Line 73"/>
            <p:cNvSpPr>
              <a:spLocks noChangeShapeType="1"/>
            </p:cNvSpPr>
            <p:nvPr/>
          </p:nvSpPr>
          <p:spPr bwMode="auto">
            <a:xfrm rot="5400000" flipV="1">
              <a:off x="2496" y="2208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94" name="Rectangle 74"/>
            <p:cNvSpPr>
              <a:spLocks noChangeArrowheads="1"/>
            </p:cNvSpPr>
            <p:nvPr/>
          </p:nvSpPr>
          <p:spPr bwMode="auto">
            <a:xfrm>
              <a:off x="3024" y="1680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H</a:t>
              </a:r>
            </a:p>
          </p:txBody>
        </p:sp>
        <p:sp>
          <p:nvSpPr>
            <p:cNvPr id="30795" name="Rectangle 75"/>
            <p:cNvSpPr>
              <a:spLocks noChangeArrowheads="1"/>
            </p:cNvSpPr>
            <p:nvPr/>
          </p:nvSpPr>
          <p:spPr bwMode="auto">
            <a:xfrm>
              <a:off x="3024" y="22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R</a:t>
              </a:r>
            </a:p>
          </p:txBody>
        </p:sp>
        <p:sp>
          <p:nvSpPr>
            <p:cNvPr id="30796" name="Rectangle 76"/>
            <p:cNvSpPr>
              <a:spLocks noChangeArrowheads="1"/>
            </p:cNvSpPr>
            <p:nvPr/>
          </p:nvSpPr>
          <p:spPr bwMode="auto">
            <a:xfrm>
              <a:off x="3312" y="1968"/>
              <a:ext cx="336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NH</a:t>
              </a:r>
              <a:r>
                <a:rPr lang="de-DE" sz="1800" baseline="-25000">
                  <a:latin typeface="Arial" charset="0"/>
                </a:rPr>
                <a:t>2</a:t>
              </a:r>
              <a:endParaRPr lang="de-DE" sz="18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Verknüpfung mit Aminosäure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057400" y="4648200"/>
            <a:ext cx="1295400" cy="1257300"/>
            <a:chOff x="2448" y="1872"/>
            <a:chExt cx="1632" cy="1584"/>
          </a:xfrm>
        </p:grpSpPr>
        <p:sp>
          <p:nvSpPr>
            <p:cNvPr id="31749" name="Line 5"/>
            <p:cNvSpPr>
              <a:spLocks noChangeAspect="1" noChangeShapeType="1"/>
            </p:cNvSpPr>
            <p:nvPr/>
          </p:nvSpPr>
          <p:spPr bwMode="auto">
            <a:xfrm>
              <a:off x="3312" y="1872"/>
              <a:ext cx="0" cy="52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0" name="Arc 6"/>
            <p:cNvSpPr>
              <a:spLocks noChangeAspect="1"/>
            </p:cNvSpPr>
            <p:nvPr/>
          </p:nvSpPr>
          <p:spPr bwMode="auto">
            <a:xfrm rot="10800000">
              <a:off x="3312" y="2400"/>
              <a:ext cx="48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1" name="Line 7"/>
            <p:cNvSpPr>
              <a:spLocks noChangeAspect="1" noChangeShapeType="1"/>
            </p:cNvSpPr>
            <p:nvPr/>
          </p:nvSpPr>
          <p:spPr bwMode="auto">
            <a:xfrm>
              <a:off x="3360" y="2448"/>
              <a:ext cx="28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2" name="Arc 8"/>
            <p:cNvSpPr>
              <a:spLocks noChangeAspect="1"/>
            </p:cNvSpPr>
            <p:nvPr/>
          </p:nvSpPr>
          <p:spPr bwMode="auto">
            <a:xfrm flipV="1">
              <a:off x="3648" y="2400"/>
              <a:ext cx="48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3" name="Arc 9"/>
            <p:cNvSpPr>
              <a:spLocks noChangeAspect="1"/>
            </p:cNvSpPr>
            <p:nvPr/>
          </p:nvSpPr>
          <p:spPr bwMode="auto">
            <a:xfrm rot="10800000" flipV="1">
              <a:off x="3696" y="2256"/>
              <a:ext cx="144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4" name="Arc 10"/>
            <p:cNvSpPr>
              <a:spLocks noChangeAspect="1"/>
            </p:cNvSpPr>
            <p:nvPr/>
          </p:nvSpPr>
          <p:spPr bwMode="auto">
            <a:xfrm rot="16200000" flipV="1">
              <a:off x="3840" y="2256"/>
              <a:ext cx="240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5" name="Arc 11"/>
            <p:cNvSpPr>
              <a:spLocks noChangeAspect="1"/>
            </p:cNvSpPr>
            <p:nvPr/>
          </p:nvSpPr>
          <p:spPr bwMode="auto">
            <a:xfrm flipV="1">
              <a:off x="3840" y="2496"/>
              <a:ext cx="240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6" name="Arc 12"/>
            <p:cNvSpPr>
              <a:spLocks noChangeAspect="1"/>
            </p:cNvSpPr>
            <p:nvPr/>
          </p:nvSpPr>
          <p:spPr bwMode="auto">
            <a:xfrm rot="5400000" flipV="1">
              <a:off x="3696" y="2592"/>
              <a:ext cx="144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7" name="Arc 13"/>
            <p:cNvSpPr>
              <a:spLocks noChangeAspect="1"/>
            </p:cNvSpPr>
            <p:nvPr/>
          </p:nvSpPr>
          <p:spPr bwMode="auto">
            <a:xfrm rot="16200000" flipV="1">
              <a:off x="3648" y="2544"/>
              <a:ext cx="48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8" name="Line 14"/>
            <p:cNvSpPr>
              <a:spLocks noChangeAspect="1" noChangeShapeType="1"/>
            </p:cNvSpPr>
            <p:nvPr/>
          </p:nvSpPr>
          <p:spPr bwMode="auto">
            <a:xfrm>
              <a:off x="3360" y="2544"/>
              <a:ext cx="28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9" name="Arc 15"/>
            <p:cNvSpPr>
              <a:spLocks noChangeAspect="1"/>
            </p:cNvSpPr>
            <p:nvPr/>
          </p:nvSpPr>
          <p:spPr bwMode="auto">
            <a:xfrm rot="16200000">
              <a:off x="3312" y="2544"/>
              <a:ext cx="48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60" name="Arc 16"/>
            <p:cNvSpPr>
              <a:spLocks noChangeAspect="1"/>
            </p:cNvSpPr>
            <p:nvPr/>
          </p:nvSpPr>
          <p:spPr bwMode="auto">
            <a:xfrm rot="32400000">
              <a:off x="3312" y="2592"/>
              <a:ext cx="48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61" name="Arc 17"/>
            <p:cNvSpPr>
              <a:spLocks noChangeAspect="1"/>
            </p:cNvSpPr>
            <p:nvPr/>
          </p:nvSpPr>
          <p:spPr bwMode="auto">
            <a:xfrm rot="43200000">
              <a:off x="3360" y="2640"/>
              <a:ext cx="48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62" name="Arc 18"/>
            <p:cNvSpPr>
              <a:spLocks noChangeAspect="1"/>
            </p:cNvSpPr>
            <p:nvPr/>
          </p:nvSpPr>
          <p:spPr bwMode="auto">
            <a:xfrm rot="48600000">
              <a:off x="3360" y="2688"/>
              <a:ext cx="48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63" name="Arc 19"/>
            <p:cNvSpPr>
              <a:spLocks noChangeAspect="1"/>
            </p:cNvSpPr>
            <p:nvPr/>
          </p:nvSpPr>
          <p:spPr bwMode="auto">
            <a:xfrm rot="59400000">
              <a:off x="3312" y="2736"/>
              <a:ext cx="48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64" name="Line 20"/>
            <p:cNvSpPr>
              <a:spLocks noChangeAspect="1" noChangeShapeType="1"/>
            </p:cNvSpPr>
            <p:nvPr/>
          </p:nvSpPr>
          <p:spPr bwMode="auto">
            <a:xfrm>
              <a:off x="3312" y="2784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" name="Group 21"/>
            <p:cNvGrpSpPr>
              <a:grpSpLocks noChangeAspect="1"/>
            </p:cNvGrpSpPr>
            <p:nvPr/>
          </p:nvGrpSpPr>
          <p:grpSpPr bwMode="auto">
            <a:xfrm rot="5400000">
              <a:off x="3048" y="3000"/>
              <a:ext cx="432" cy="480"/>
              <a:chOff x="3744" y="2352"/>
              <a:chExt cx="432" cy="480"/>
            </a:xfrm>
          </p:grpSpPr>
          <p:sp>
            <p:nvSpPr>
              <p:cNvPr id="31766" name="Arc 22"/>
              <p:cNvSpPr>
                <a:spLocks noChangeAspect="1"/>
              </p:cNvSpPr>
              <p:nvPr/>
            </p:nvSpPr>
            <p:spPr bwMode="auto">
              <a:xfrm flipV="1">
                <a:off x="3744" y="2496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67" name="Arc 23"/>
              <p:cNvSpPr>
                <a:spLocks noChangeAspect="1"/>
              </p:cNvSpPr>
              <p:nvPr/>
            </p:nvSpPr>
            <p:spPr bwMode="auto">
              <a:xfrm rot="10800000" flipV="1">
                <a:off x="3792" y="2352"/>
                <a:ext cx="14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68" name="Arc 24"/>
              <p:cNvSpPr>
                <a:spLocks noChangeAspect="1"/>
              </p:cNvSpPr>
              <p:nvPr/>
            </p:nvSpPr>
            <p:spPr bwMode="auto">
              <a:xfrm rot="16200000" flipV="1">
                <a:off x="3936" y="2352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69" name="Arc 25"/>
              <p:cNvSpPr>
                <a:spLocks noChangeAspect="1"/>
              </p:cNvSpPr>
              <p:nvPr/>
            </p:nvSpPr>
            <p:spPr bwMode="auto">
              <a:xfrm flipV="1">
                <a:off x="3936" y="2592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70" name="Arc 26"/>
              <p:cNvSpPr>
                <a:spLocks noChangeAspect="1"/>
              </p:cNvSpPr>
              <p:nvPr/>
            </p:nvSpPr>
            <p:spPr bwMode="auto">
              <a:xfrm rot="5400000" flipV="1">
                <a:off x="3792" y="2688"/>
                <a:ext cx="14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71" name="Arc 27"/>
              <p:cNvSpPr>
                <a:spLocks noChangeAspect="1"/>
              </p:cNvSpPr>
              <p:nvPr/>
            </p:nvSpPr>
            <p:spPr bwMode="auto">
              <a:xfrm rot="16200000" flipV="1">
                <a:off x="3744" y="2640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1772" name="Line 28"/>
            <p:cNvSpPr>
              <a:spLocks noChangeAspect="1" noChangeShapeType="1"/>
            </p:cNvSpPr>
            <p:nvPr/>
          </p:nvSpPr>
          <p:spPr bwMode="auto">
            <a:xfrm>
              <a:off x="3216" y="2592"/>
              <a:ext cx="0" cy="43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73" name="Arc 29"/>
            <p:cNvSpPr>
              <a:spLocks noChangeAspect="1"/>
            </p:cNvSpPr>
            <p:nvPr/>
          </p:nvSpPr>
          <p:spPr bwMode="auto">
            <a:xfrm rot="21600000">
              <a:off x="3168" y="2544"/>
              <a:ext cx="48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74" name="Line 30"/>
            <p:cNvSpPr>
              <a:spLocks noChangeAspect="1" noChangeShapeType="1"/>
            </p:cNvSpPr>
            <p:nvPr/>
          </p:nvSpPr>
          <p:spPr bwMode="auto">
            <a:xfrm>
              <a:off x="2880" y="2544"/>
              <a:ext cx="28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" name="Group 31"/>
            <p:cNvGrpSpPr>
              <a:grpSpLocks noChangeAspect="1"/>
            </p:cNvGrpSpPr>
            <p:nvPr/>
          </p:nvGrpSpPr>
          <p:grpSpPr bwMode="auto">
            <a:xfrm rot="10800000">
              <a:off x="2448" y="2256"/>
              <a:ext cx="432" cy="480"/>
              <a:chOff x="3744" y="2352"/>
              <a:chExt cx="432" cy="480"/>
            </a:xfrm>
          </p:grpSpPr>
          <p:sp>
            <p:nvSpPr>
              <p:cNvPr id="31776" name="Arc 32"/>
              <p:cNvSpPr>
                <a:spLocks noChangeAspect="1"/>
              </p:cNvSpPr>
              <p:nvPr/>
            </p:nvSpPr>
            <p:spPr bwMode="auto">
              <a:xfrm flipV="1">
                <a:off x="3744" y="2496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77" name="Arc 33"/>
              <p:cNvSpPr>
                <a:spLocks noChangeAspect="1"/>
              </p:cNvSpPr>
              <p:nvPr/>
            </p:nvSpPr>
            <p:spPr bwMode="auto">
              <a:xfrm rot="10800000" flipV="1">
                <a:off x="3792" y="2352"/>
                <a:ext cx="14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78" name="Arc 34"/>
              <p:cNvSpPr>
                <a:spLocks noChangeAspect="1"/>
              </p:cNvSpPr>
              <p:nvPr/>
            </p:nvSpPr>
            <p:spPr bwMode="auto">
              <a:xfrm rot="16200000" flipV="1">
                <a:off x="3936" y="2352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79" name="Arc 35"/>
              <p:cNvSpPr>
                <a:spLocks noChangeAspect="1"/>
              </p:cNvSpPr>
              <p:nvPr/>
            </p:nvSpPr>
            <p:spPr bwMode="auto">
              <a:xfrm flipV="1">
                <a:off x="3936" y="2592"/>
                <a:ext cx="240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80" name="Arc 36"/>
              <p:cNvSpPr>
                <a:spLocks noChangeAspect="1"/>
              </p:cNvSpPr>
              <p:nvPr/>
            </p:nvSpPr>
            <p:spPr bwMode="auto">
              <a:xfrm rot="5400000" flipV="1">
                <a:off x="3792" y="2688"/>
                <a:ext cx="14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81" name="Arc 37"/>
              <p:cNvSpPr>
                <a:spLocks noChangeAspect="1"/>
              </p:cNvSpPr>
              <p:nvPr/>
            </p:nvSpPr>
            <p:spPr bwMode="auto">
              <a:xfrm rot="16200000" flipV="1">
                <a:off x="3744" y="2640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1782" name="Line 38"/>
            <p:cNvSpPr>
              <a:spLocks noChangeAspect="1" noChangeShapeType="1"/>
            </p:cNvSpPr>
            <p:nvPr/>
          </p:nvSpPr>
          <p:spPr bwMode="auto">
            <a:xfrm>
              <a:off x="2880" y="2448"/>
              <a:ext cx="28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83" name="Arc 39"/>
            <p:cNvSpPr>
              <a:spLocks noChangeAspect="1"/>
            </p:cNvSpPr>
            <p:nvPr/>
          </p:nvSpPr>
          <p:spPr bwMode="auto">
            <a:xfrm rot="27000000">
              <a:off x="3168" y="2400"/>
              <a:ext cx="48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84" name="Line 40"/>
            <p:cNvSpPr>
              <a:spLocks noChangeAspect="1" noChangeShapeType="1"/>
            </p:cNvSpPr>
            <p:nvPr/>
          </p:nvSpPr>
          <p:spPr bwMode="auto">
            <a:xfrm>
              <a:off x="3216" y="2064"/>
              <a:ext cx="0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2590800" y="3886200"/>
            <a:ext cx="3048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 sz="1800">
                <a:latin typeface="Arial" charset="0"/>
              </a:rPr>
              <a:t>P</a:t>
            </a: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2590800" y="4343400"/>
            <a:ext cx="3048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 sz="1800">
                <a:latin typeface="Arial" charset="0"/>
              </a:rPr>
              <a:t>O</a:t>
            </a:r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 flipV="1">
            <a:off x="2743200" y="41910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 flipH="1">
            <a:off x="2438400" y="4038600"/>
            <a:ext cx="152400" cy="0"/>
          </a:xfrm>
          <a:prstGeom prst="line">
            <a:avLst/>
          </a:prstGeom>
          <a:noFill/>
          <a:ln w="38100" cap="sq" cmpd="dbl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789" name="Rectangle 45"/>
          <p:cNvSpPr>
            <a:spLocks noChangeArrowheads="1"/>
          </p:cNvSpPr>
          <p:nvPr/>
        </p:nvSpPr>
        <p:spPr bwMode="auto">
          <a:xfrm>
            <a:off x="2133600" y="3886200"/>
            <a:ext cx="3048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 sz="1800">
                <a:latin typeface="Arial" charset="0"/>
              </a:rPr>
              <a:t>O</a:t>
            </a:r>
          </a:p>
        </p:txBody>
      </p:sp>
      <p:sp>
        <p:nvSpPr>
          <p:cNvPr id="31790" name="Line 46"/>
          <p:cNvSpPr>
            <a:spLocks noChangeShapeType="1"/>
          </p:cNvSpPr>
          <p:nvPr/>
        </p:nvSpPr>
        <p:spPr bwMode="auto">
          <a:xfrm rot="5400000" flipV="1">
            <a:off x="2971800" y="39624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791" name="Rectangle 47"/>
          <p:cNvSpPr>
            <a:spLocks noChangeArrowheads="1"/>
          </p:cNvSpPr>
          <p:nvPr/>
        </p:nvSpPr>
        <p:spPr bwMode="auto">
          <a:xfrm>
            <a:off x="3048000" y="3886200"/>
            <a:ext cx="3048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 sz="1800">
                <a:latin typeface="Arial" charset="0"/>
              </a:rPr>
              <a:t>O</a:t>
            </a:r>
            <a:r>
              <a:rPr lang="de-DE" sz="1800" baseline="30000">
                <a:latin typeface="Arial" charset="0"/>
              </a:rPr>
              <a:t>-</a:t>
            </a:r>
            <a:endParaRPr lang="de-DE" sz="1800">
              <a:latin typeface="Arial" charset="0"/>
            </a:endParaRPr>
          </a:p>
        </p:txBody>
      </p:sp>
      <p:sp>
        <p:nvSpPr>
          <p:cNvPr id="31792" name="Line 48"/>
          <p:cNvSpPr>
            <a:spLocks noChangeShapeType="1"/>
          </p:cNvSpPr>
          <p:nvPr/>
        </p:nvSpPr>
        <p:spPr bwMode="auto">
          <a:xfrm flipV="1">
            <a:off x="2743200" y="37338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793" name="Rectangle 49"/>
          <p:cNvSpPr>
            <a:spLocks noChangeArrowheads="1"/>
          </p:cNvSpPr>
          <p:nvPr/>
        </p:nvSpPr>
        <p:spPr bwMode="auto">
          <a:xfrm>
            <a:off x="2590800" y="3429000"/>
            <a:ext cx="3048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 sz="1800">
                <a:latin typeface="Arial" charset="0"/>
              </a:rPr>
              <a:t>O</a:t>
            </a:r>
          </a:p>
        </p:txBody>
      </p:sp>
      <p:sp>
        <p:nvSpPr>
          <p:cNvPr id="31794" name="Line 50"/>
          <p:cNvSpPr>
            <a:spLocks noChangeShapeType="1"/>
          </p:cNvSpPr>
          <p:nvPr/>
        </p:nvSpPr>
        <p:spPr bwMode="auto">
          <a:xfrm flipV="1">
            <a:off x="2743200" y="3276600"/>
            <a:ext cx="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795" name="Rectangle 51"/>
          <p:cNvSpPr>
            <a:spLocks noChangeArrowheads="1"/>
          </p:cNvSpPr>
          <p:nvPr/>
        </p:nvSpPr>
        <p:spPr bwMode="auto">
          <a:xfrm>
            <a:off x="2362200" y="2971800"/>
            <a:ext cx="5334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 sz="1800">
                <a:latin typeface="Arial" charset="0"/>
              </a:rPr>
              <a:t>H</a:t>
            </a:r>
            <a:r>
              <a:rPr lang="de-DE" sz="1800" baseline="-25000">
                <a:latin typeface="Arial" charset="0"/>
              </a:rPr>
              <a:t>2</a:t>
            </a:r>
            <a:r>
              <a:rPr lang="de-DE" sz="1800">
                <a:latin typeface="Arial" charset="0"/>
              </a:rPr>
              <a:t>C</a:t>
            </a:r>
          </a:p>
        </p:txBody>
      </p:sp>
      <p:sp>
        <p:nvSpPr>
          <p:cNvPr id="31796" name="Line 52"/>
          <p:cNvSpPr>
            <a:spLocks noChangeShapeType="1"/>
          </p:cNvSpPr>
          <p:nvPr/>
        </p:nvSpPr>
        <p:spPr bwMode="auto">
          <a:xfrm>
            <a:off x="2895600" y="3124200"/>
            <a:ext cx="609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797" name="AutoShape 53"/>
          <p:cNvSpPr>
            <a:spLocks noChangeArrowheads="1"/>
          </p:cNvSpPr>
          <p:nvPr/>
        </p:nvSpPr>
        <p:spPr bwMode="auto">
          <a:xfrm rot="-5400000">
            <a:off x="2800350" y="2076450"/>
            <a:ext cx="1066800" cy="1028700"/>
          </a:xfrm>
          <a:prstGeom prst="pentagon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798" name="Rectangle 54"/>
          <p:cNvSpPr>
            <a:spLocks noChangeArrowheads="1"/>
          </p:cNvSpPr>
          <p:nvPr/>
        </p:nvSpPr>
        <p:spPr bwMode="auto">
          <a:xfrm>
            <a:off x="2667000" y="2438400"/>
            <a:ext cx="304800" cy="304800"/>
          </a:xfrm>
          <a:prstGeom prst="rect">
            <a:avLst/>
          </a:prstGeom>
          <a:solidFill>
            <a:srgbClr val="3366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 sz="1800">
                <a:latin typeface="Arial" charset="0"/>
              </a:rPr>
              <a:t>O</a:t>
            </a:r>
          </a:p>
        </p:txBody>
      </p:sp>
      <p:sp>
        <p:nvSpPr>
          <p:cNvPr id="31799" name="Line 55"/>
          <p:cNvSpPr>
            <a:spLocks noChangeShapeType="1"/>
          </p:cNvSpPr>
          <p:nvPr/>
        </p:nvSpPr>
        <p:spPr bwMode="auto">
          <a:xfrm>
            <a:off x="3657600" y="2919413"/>
            <a:ext cx="381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800" name="Rectangle 56"/>
          <p:cNvSpPr>
            <a:spLocks noChangeArrowheads="1"/>
          </p:cNvSpPr>
          <p:nvPr/>
        </p:nvSpPr>
        <p:spPr bwMode="auto">
          <a:xfrm>
            <a:off x="4038600" y="2767013"/>
            <a:ext cx="3048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 sz="1800">
                <a:latin typeface="Arial" charset="0"/>
              </a:rPr>
              <a:t>O</a:t>
            </a:r>
          </a:p>
        </p:txBody>
      </p:sp>
      <p:sp>
        <p:nvSpPr>
          <p:cNvPr id="31801" name="Line 57"/>
          <p:cNvSpPr>
            <a:spLocks noChangeShapeType="1"/>
          </p:cNvSpPr>
          <p:nvPr/>
        </p:nvSpPr>
        <p:spPr bwMode="auto">
          <a:xfrm>
            <a:off x="3657600" y="2262188"/>
            <a:ext cx="381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802" name="Rectangle 58"/>
          <p:cNvSpPr>
            <a:spLocks noChangeArrowheads="1"/>
          </p:cNvSpPr>
          <p:nvPr/>
        </p:nvSpPr>
        <p:spPr bwMode="auto">
          <a:xfrm>
            <a:off x="4114800" y="2109788"/>
            <a:ext cx="3048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 sz="1800">
                <a:latin typeface="Arial" charset="0"/>
              </a:rPr>
              <a:t>OH</a:t>
            </a:r>
          </a:p>
        </p:txBody>
      </p:sp>
      <p:sp>
        <p:nvSpPr>
          <p:cNvPr id="31803" name="Line 59"/>
          <p:cNvSpPr>
            <a:spLocks noChangeShapeType="1"/>
          </p:cNvSpPr>
          <p:nvPr/>
        </p:nvSpPr>
        <p:spPr bwMode="auto">
          <a:xfrm>
            <a:off x="2895600" y="2057400"/>
            <a:ext cx="609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1804" name="Rectangle 60"/>
          <p:cNvSpPr>
            <a:spLocks noChangeArrowheads="1"/>
          </p:cNvSpPr>
          <p:nvPr/>
        </p:nvSpPr>
        <p:spPr bwMode="auto">
          <a:xfrm>
            <a:off x="2133600" y="1905000"/>
            <a:ext cx="7620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 sz="1800">
                <a:latin typeface="Arial" charset="0"/>
              </a:rPr>
              <a:t>Adenin</a:t>
            </a:r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 rot="2643504">
            <a:off x="4110038" y="2605088"/>
            <a:ext cx="1752600" cy="1219200"/>
            <a:chOff x="2592" y="1296"/>
            <a:chExt cx="1104" cy="768"/>
          </a:xfrm>
        </p:grpSpPr>
        <p:sp>
          <p:nvSpPr>
            <p:cNvPr id="31806" name="Rectangle 62"/>
            <p:cNvSpPr>
              <a:spLocks noChangeArrowheads="1"/>
            </p:cNvSpPr>
            <p:nvPr/>
          </p:nvSpPr>
          <p:spPr bwMode="auto">
            <a:xfrm>
              <a:off x="2784" y="1584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C</a:t>
              </a:r>
            </a:p>
          </p:txBody>
        </p:sp>
        <p:sp>
          <p:nvSpPr>
            <p:cNvPr id="31807" name="Line 63"/>
            <p:cNvSpPr>
              <a:spLocks noChangeShapeType="1"/>
            </p:cNvSpPr>
            <p:nvPr/>
          </p:nvSpPr>
          <p:spPr bwMode="auto">
            <a:xfrm flipV="1">
              <a:off x="3168" y="1488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808" name="Line 64"/>
            <p:cNvSpPr>
              <a:spLocks noChangeShapeType="1"/>
            </p:cNvSpPr>
            <p:nvPr/>
          </p:nvSpPr>
          <p:spPr bwMode="auto">
            <a:xfrm flipV="1">
              <a:off x="3168" y="1776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809" name="Line 65"/>
            <p:cNvSpPr>
              <a:spLocks noChangeShapeType="1"/>
            </p:cNvSpPr>
            <p:nvPr/>
          </p:nvSpPr>
          <p:spPr bwMode="auto">
            <a:xfrm rot="5400000" flipV="1">
              <a:off x="3024" y="163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810" name="Line 66"/>
            <p:cNvSpPr>
              <a:spLocks noChangeShapeType="1"/>
            </p:cNvSpPr>
            <p:nvPr/>
          </p:nvSpPr>
          <p:spPr bwMode="auto">
            <a:xfrm rot="5400000" flipV="1">
              <a:off x="3312" y="163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811" name="Rectangle 67"/>
            <p:cNvSpPr>
              <a:spLocks noChangeArrowheads="1"/>
            </p:cNvSpPr>
            <p:nvPr/>
          </p:nvSpPr>
          <p:spPr bwMode="auto">
            <a:xfrm>
              <a:off x="3072" y="1584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C</a:t>
              </a:r>
            </a:p>
          </p:txBody>
        </p:sp>
        <p:sp>
          <p:nvSpPr>
            <p:cNvPr id="31812" name="Line 68"/>
            <p:cNvSpPr>
              <a:spLocks noChangeShapeType="1"/>
            </p:cNvSpPr>
            <p:nvPr/>
          </p:nvSpPr>
          <p:spPr bwMode="auto">
            <a:xfrm flipH="1" flipV="1">
              <a:off x="2736" y="1536"/>
              <a:ext cx="96" cy="96"/>
            </a:xfrm>
            <a:prstGeom prst="line">
              <a:avLst/>
            </a:prstGeom>
            <a:noFill/>
            <a:ln w="38100" cap="sq" cmpd="dbl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813" name="Rectangle 69"/>
            <p:cNvSpPr>
              <a:spLocks noChangeArrowheads="1"/>
            </p:cNvSpPr>
            <p:nvPr/>
          </p:nvSpPr>
          <p:spPr bwMode="auto">
            <a:xfrm>
              <a:off x="2592" y="1392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O</a:t>
              </a:r>
            </a:p>
          </p:txBody>
        </p:sp>
        <p:sp>
          <p:nvSpPr>
            <p:cNvPr id="31814" name="Line 70"/>
            <p:cNvSpPr>
              <a:spLocks noChangeShapeType="1"/>
            </p:cNvSpPr>
            <p:nvPr/>
          </p:nvSpPr>
          <p:spPr bwMode="auto">
            <a:xfrm rot="5400000" flipH="1" flipV="1">
              <a:off x="2736" y="172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818" name="Rectangle 74"/>
            <p:cNvSpPr>
              <a:spLocks noChangeArrowheads="1"/>
            </p:cNvSpPr>
            <p:nvPr/>
          </p:nvSpPr>
          <p:spPr bwMode="auto">
            <a:xfrm>
              <a:off x="3072" y="129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H</a:t>
              </a:r>
            </a:p>
          </p:txBody>
        </p:sp>
        <p:sp>
          <p:nvSpPr>
            <p:cNvPr id="31819" name="Rectangle 75"/>
            <p:cNvSpPr>
              <a:spLocks noChangeArrowheads="1"/>
            </p:cNvSpPr>
            <p:nvPr/>
          </p:nvSpPr>
          <p:spPr bwMode="auto">
            <a:xfrm>
              <a:off x="3072" y="1872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R</a:t>
              </a:r>
            </a:p>
          </p:txBody>
        </p:sp>
        <p:sp>
          <p:nvSpPr>
            <p:cNvPr id="31820" name="Rectangle 76"/>
            <p:cNvSpPr>
              <a:spLocks noChangeArrowheads="1"/>
            </p:cNvSpPr>
            <p:nvPr/>
          </p:nvSpPr>
          <p:spPr bwMode="auto">
            <a:xfrm>
              <a:off x="3360" y="1584"/>
              <a:ext cx="336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1800">
                  <a:latin typeface="Arial" charset="0"/>
                </a:rPr>
                <a:t>NH</a:t>
              </a:r>
              <a:r>
                <a:rPr lang="de-DE" sz="1800" baseline="-25000">
                  <a:latin typeface="Arial" charset="0"/>
                </a:rPr>
                <a:t>2</a:t>
              </a:r>
              <a:endParaRPr lang="de-DE" sz="1800">
                <a:latin typeface="Arial" charset="0"/>
              </a:endParaRPr>
            </a:p>
          </p:txBody>
        </p:sp>
      </p:grpSp>
      <p:sp>
        <p:nvSpPr>
          <p:cNvPr id="31821" name="Rectangle 77"/>
          <p:cNvSpPr>
            <a:spLocks noChangeArrowheads="1"/>
          </p:cNvSpPr>
          <p:nvPr/>
        </p:nvSpPr>
        <p:spPr bwMode="auto">
          <a:xfrm>
            <a:off x="4200525" y="4110038"/>
            <a:ext cx="3048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 sz="1800">
                <a:latin typeface="Arial" charset="0"/>
              </a:rPr>
              <a:t>H</a:t>
            </a:r>
            <a:r>
              <a:rPr lang="de-DE" sz="1800" baseline="-25000">
                <a:latin typeface="Arial" charset="0"/>
              </a:rPr>
              <a:t>2</a:t>
            </a:r>
            <a:r>
              <a:rPr lang="de-DE" sz="1800">
                <a:latin typeface="Arial" charset="0"/>
              </a:rPr>
              <a:t>O</a:t>
            </a:r>
          </a:p>
        </p:txBody>
      </p:sp>
      <p:sp>
        <p:nvSpPr>
          <p:cNvPr id="31823" name="Line 79"/>
          <p:cNvSpPr>
            <a:spLocks noChangeShapeType="1"/>
          </p:cNvSpPr>
          <p:nvPr/>
        </p:nvSpPr>
        <p:spPr bwMode="auto">
          <a:xfrm>
            <a:off x="4343400" y="3276600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0"/>
          <p:cNvGrpSpPr>
            <a:grpSpLocks/>
          </p:cNvGrpSpPr>
          <p:nvPr/>
        </p:nvGrpSpPr>
        <p:grpSpPr bwMode="auto">
          <a:xfrm>
            <a:off x="990600" y="1752600"/>
            <a:ext cx="3200400" cy="4114800"/>
            <a:chOff x="624" y="1104"/>
            <a:chExt cx="2016" cy="2592"/>
          </a:xfrm>
        </p:grpSpPr>
        <p:sp>
          <p:nvSpPr>
            <p:cNvPr id="32955" name="Rectangle 187"/>
            <p:cNvSpPr>
              <a:spLocks noChangeArrowheads="1"/>
            </p:cNvSpPr>
            <p:nvPr/>
          </p:nvSpPr>
          <p:spPr bwMode="auto">
            <a:xfrm>
              <a:off x="624" y="1536"/>
              <a:ext cx="2016" cy="2160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951" name="Line 183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952" name="Line 184"/>
            <p:cNvSpPr>
              <a:spLocks noChangeShapeType="1"/>
            </p:cNvSpPr>
            <p:nvPr/>
          </p:nvSpPr>
          <p:spPr bwMode="auto">
            <a:xfrm flipV="1">
              <a:off x="2640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953" name="Arc 185"/>
            <p:cNvSpPr>
              <a:spLocks/>
            </p:cNvSpPr>
            <p:nvPr/>
          </p:nvSpPr>
          <p:spPr bwMode="auto">
            <a:xfrm rot="10800000" flipV="1">
              <a:off x="624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954" name="Arc 186"/>
            <p:cNvSpPr>
              <a:spLocks/>
            </p:cNvSpPr>
            <p:nvPr/>
          </p:nvSpPr>
          <p:spPr bwMode="auto">
            <a:xfrm rot="-10800000" flipH="1" flipV="1">
              <a:off x="1632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189"/>
          <p:cNvGrpSpPr>
            <a:grpSpLocks/>
          </p:cNvGrpSpPr>
          <p:nvPr/>
        </p:nvGrpSpPr>
        <p:grpSpPr bwMode="auto">
          <a:xfrm>
            <a:off x="1295400" y="2438400"/>
            <a:ext cx="1219200" cy="2971800"/>
            <a:chOff x="816" y="1536"/>
            <a:chExt cx="768" cy="1872"/>
          </a:xfrm>
        </p:grpSpPr>
        <p:grpSp>
          <p:nvGrpSpPr>
            <p:cNvPr id="4" name="Group 188"/>
            <p:cNvGrpSpPr>
              <a:grpSpLocks/>
            </p:cNvGrpSpPr>
            <p:nvPr/>
          </p:nvGrpSpPr>
          <p:grpSpPr bwMode="auto">
            <a:xfrm>
              <a:off x="1391" y="2783"/>
              <a:ext cx="192" cy="432"/>
              <a:chOff x="1391" y="2783"/>
              <a:chExt cx="192" cy="432"/>
            </a:xfrm>
          </p:grpSpPr>
          <p:grpSp>
            <p:nvGrpSpPr>
              <p:cNvPr id="5" name="Group 171"/>
              <p:cNvGrpSpPr>
                <a:grpSpLocks/>
              </p:cNvGrpSpPr>
              <p:nvPr/>
            </p:nvGrpSpPr>
            <p:grpSpPr bwMode="auto">
              <a:xfrm rot="10800000">
                <a:off x="1391" y="2879"/>
                <a:ext cx="192" cy="336"/>
                <a:chOff x="2016" y="2976"/>
                <a:chExt cx="192" cy="336"/>
              </a:xfrm>
            </p:grpSpPr>
            <p:sp>
              <p:nvSpPr>
                <p:cNvPr id="32940" name="Rectangle 172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941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6" name="Group 174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2943" name="Arc 175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2944" name="Arc 176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945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946" name="Line 178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2947" name="Rectangle 179"/>
              <p:cNvSpPr>
                <a:spLocks noChangeArrowheads="1"/>
              </p:cNvSpPr>
              <p:nvPr/>
            </p:nvSpPr>
            <p:spPr bwMode="auto">
              <a:xfrm rot="10800000">
                <a:off x="1391" y="2783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" name="Group 161"/>
            <p:cNvGrpSpPr>
              <a:grpSpLocks/>
            </p:cNvGrpSpPr>
            <p:nvPr/>
          </p:nvGrpSpPr>
          <p:grpSpPr bwMode="auto">
            <a:xfrm rot="10800000">
              <a:off x="816" y="2784"/>
              <a:ext cx="288" cy="432"/>
              <a:chOff x="4224" y="3360"/>
              <a:chExt cx="288" cy="432"/>
            </a:xfrm>
          </p:grpSpPr>
          <p:sp>
            <p:nvSpPr>
              <p:cNvPr id="32930" name="Rectangle 162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931" name="Rectangle 163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932" name="Freeform 164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" name="Group 165"/>
            <p:cNvGrpSpPr>
              <a:grpSpLocks/>
            </p:cNvGrpSpPr>
            <p:nvPr/>
          </p:nvGrpSpPr>
          <p:grpSpPr bwMode="auto">
            <a:xfrm rot="10800000">
              <a:off x="1104" y="2784"/>
              <a:ext cx="288" cy="624"/>
              <a:chOff x="3360" y="3168"/>
              <a:chExt cx="288" cy="624"/>
            </a:xfrm>
          </p:grpSpPr>
          <p:sp>
            <p:nvSpPr>
              <p:cNvPr id="32934" name="Rectangle 166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935" name="Rectangle 167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936" name="Freeform 168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2949" name="Line 181"/>
            <p:cNvSpPr>
              <a:spLocks noChangeShapeType="1"/>
            </p:cNvSpPr>
            <p:nvPr/>
          </p:nvSpPr>
          <p:spPr bwMode="auto">
            <a:xfrm flipV="1">
              <a:off x="1200" y="2112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950" name="Oval 182"/>
            <p:cNvSpPr>
              <a:spLocks noChangeArrowheads="1"/>
            </p:cNvSpPr>
            <p:nvPr/>
          </p:nvSpPr>
          <p:spPr bwMode="auto">
            <a:xfrm>
              <a:off x="864" y="1536"/>
              <a:ext cx="672" cy="62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Met</a:t>
              </a:r>
            </a:p>
          </p:txBody>
        </p:sp>
        <p:sp>
          <p:nvSpPr>
            <p:cNvPr id="32948" name="Rectangle 180"/>
            <p:cNvSpPr>
              <a:spLocks noChangeArrowheads="1"/>
            </p:cNvSpPr>
            <p:nvPr/>
          </p:nvSpPr>
          <p:spPr bwMode="auto">
            <a:xfrm>
              <a:off x="816" y="2256"/>
              <a:ext cx="768" cy="528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9" name="Group 160"/>
          <p:cNvGrpSpPr>
            <a:grpSpLocks/>
          </p:cNvGrpSpPr>
          <p:nvPr/>
        </p:nvGrpSpPr>
        <p:grpSpPr bwMode="auto">
          <a:xfrm>
            <a:off x="990600" y="6019800"/>
            <a:ext cx="3200400" cy="609600"/>
            <a:chOff x="624" y="3792"/>
            <a:chExt cx="2016" cy="384"/>
          </a:xfrm>
        </p:grpSpPr>
        <p:sp>
          <p:nvSpPr>
            <p:cNvPr id="32920" name="Rectangle 152"/>
            <p:cNvSpPr>
              <a:spLocks noChangeArrowheads="1"/>
            </p:cNvSpPr>
            <p:nvPr/>
          </p:nvSpPr>
          <p:spPr bwMode="auto">
            <a:xfrm>
              <a:off x="1200" y="3792"/>
              <a:ext cx="864" cy="192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919" name="Rectangle 151"/>
            <p:cNvSpPr>
              <a:spLocks noChangeArrowheads="1"/>
            </p:cNvSpPr>
            <p:nvPr/>
          </p:nvSpPr>
          <p:spPr bwMode="auto">
            <a:xfrm>
              <a:off x="62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914" name="Arc 146"/>
            <p:cNvSpPr>
              <a:spLocks/>
            </p:cNvSpPr>
            <p:nvPr/>
          </p:nvSpPr>
          <p:spPr bwMode="auto">
            <a:xfrm rot="10800000">
              <a:off x="62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915" name="Line 147"/>
            <p:cNvSpPr>
              <a:spLocks noChangeShapeType="1"/>
            </p:cNvSpPr>
            <p:nvPr/>
          </p:nvSpPr>
          <p:spPr bwMode="auto">
            <a:xfrm>
              <a:off x="624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916" name="Arc 148"/>
            <p:cNvSpPr>
              <a:spLocks/>
            </p:cNvSpPr>
            <p:nvPr/>
          </p:nvSpPr>
          <p:spPr bwMode="auto">
            <a:xfrm rot="21600000">
              <a:off x="1632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917" name="Arc 149"/>
            <p:cNvSpPr>
              <a:spLocks/>
            </p:cNvSpPr>
            <p:nvPr/>
          </p:nvSpPr>
          <p:spPr bwMode="auto">
            <a:xfrm rot="37800000">
              <a:off x="1536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918" name="Arc 150"/>
            <p:cNvSpPr>
              <a:spLocks/>
            </p:cNvSpPr>
            <p:nvPr/>
          </p:nvSpPr>
          <p:spPr bwMode="auto">
            <a:xfrm rot="48600000">
              <a:off x="1272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921" name="Rectangle 153"/>
            <p:cNvSpPr>
              <a:spLocks noChangeArrowheads="1"/>
            </p:cNvSpPr>
            <p:nvPr/>
          </p:nvSpPr>
          <p:spPr bwMode="auto">
            <a:xfrm flipH="1">
              <a:off x="206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922" name="Arc 154"/>
            <p:cNvSpPr>
              <a:spLocks/>
            </p:cNvSpPr>
            <p:nvPr/>
          </p:nvSpPr>
          <p:spPr bwMode="auto">
            <a:xfrm rot="10800000" flipH="1">
              <a:off x="206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923" name="Line 155"/>
            <p:cNvSpPr>
              <a:spLocks noChangeShapeType="1"/>
            </p:cNvSpPr>
            <p:nvPr/>
          </p:nvSpPr>
          <p:spPr bwMode="auto">
            <a:xfrm flipH="1">
              <a:off x="2640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924" name="Arc 156"/>
            <p:cNvSpPr>
              <a:spLocks/>
            </p:cNvSpPr>
            <p:nvPr/>
          </p:nvSpPr>
          <p:spPr bwMode="auto">
            <a:xfrm rot="16200000" flipH="1">
              <a:off x="1800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Translation - </a:t>
            </a:r>
            <a:r>
              <a:rPr lang="de-DE" i="1" dirty="0" smtClean="0">
                <a:solidFill>
                  <a:schemeClr val="accent1">
                    <a:lumMod val="75000"/>
                  </a:schemeClr>
                </a:solidFill>
              </a:rPr>
              <a:t>Initiation</a:t>
            </a:r>
            <a:endParaRPr lang="de-DE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Group 191"/>
          <p:cNvGrpSpPr>
            <a:grpSpLocks/>
          </p:cNvGrpSpPr>
          <p:nvPr/>
        </p:nvGrpSpPr>
        <p:grpSpPr bwMode="auto">
          <a:xfrm>
            <a:off x="228600" y="5029200"/>
            <a:ext cx="8686800" cy="990600"/>
            <a:chOff x="144" y="3168"/>
            <a:chExt cx="5472" cy="624"/>
          </a:xfrm>
        </p:grpSpPr>
        <p:grpSp>
          <p:nvGrpSpPr>
            <p:cNvPr id="11" name="Group 65"/>
            <p:cNvGrpSpPr>
              <a:grpSpLocks/>
            </p:cNvGrpSpPr>
            <p:nvPr/>
          </p:nvGrpSpPr>
          <p:grpSpPr bwMode="auto">
            <a:xfrm>
              <a:off x="432" y="3360"/>
              <a:ext cx="288" cy="432"/>
              <a:chOff x="1920" y="3360"/>
              <a:chExt cx="288" cy="432"/>
            </a:xfrm>
          </p:grpSpPr>
          <p:sp>
            <p:nvSpPr>
              <p:cNvPr id="32772" name="Rectangle 4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2" name="Group 11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32780" name="Rectangle 12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78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3" name="Group 14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2783" name="Arc 15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2784" name="Arc 16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78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86" name="Line 18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2789" name="Rectangle 21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816" y="3168"/>
              <a:ext cx="19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528"/>
                </a:cxn>
                <a:cxn ang="0">
                  <a:pos x="0" y="528"/>
                </a:cxn>
              </a:cxnLst>
              <a:rect l="0" t="0" r="r" b="b"/>
              <a:pathLst>
                <a:path w="192" h="528">
                  <a:moveTo>
                    <a:pt x="0" y="528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192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2790" name="Rectangle 22"/>
            <p:cNvSpPr>
              <a:spLocks noChangeArrowheads="1"/>
            </p:cNvSpPr>
            <p:nvPr/>
          </p:nvSpPr>
          <p:spPr bwMode="auto">
            <a:xfrm>
              <a:off x="720" y="3696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1" name="Rectangle 23"/>
            <p:cNvSpPr>
              <a:spLocks noChangeArrowheads="1"/>
            </p:cNvSpPr>
            <p:nvPr/>
          </p:nvSpPr>
          <p:spPr bwMode="auto">
            <a:xfrm>
              <a:off x="816" y="3696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4" name="Group 63"/>
            <p:cNvGrpSpPr>
              <a:grpSpLocks/>
            </p:cNvGrpSpPr>
            <p:nvPr/>
          </p:nvGrpSpPr>
          <p:grpSpPr bwMode="auto">
            <a:xfrm>
              <a:off x="1008" y="3360"/>
              <a:ext cx="288" cy="432"/>
              <a:chOff x="2496" y="3360"/>
              <a:chExt cx="288" cy="432"/>
            </a:xfrm>
          </p:grpSpPr>
          <p:sp>
            <p:nvSpPr>
              <p:cNvPr id="32787" name="Freeform 19"/>
              <p:cNvSpPr>
                <a:spLocks/>
              </p:cNvSpPr>
              <p:nvPr/>
            </p:nvSpPr>
            <p:spPr bwMode="auto">
              <a:xfrm>
                <a:off x="2592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792" name="Rectangle 24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793" name="Rectangle 25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5" name="Group 62"/>
            <p:cNvGrpSpPr>
              <a:grpSpLocks/>
            </p:cNvGrpSpPr>
            <p:nvPr/>
          </p:nvGrpSpPr>
          <p:grpSpPr bwMode="auto">
            <a:xfrm>
              <a:off x="1296" y="3168"/>
              <a:ext cx="288" cy="624"/>
              <a:chOff x="2784" y="3168"/>
              <a:chExt cx="288" cy="624"/>
            </a:xfrm>
          </p:grpSpPr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32774" name="Rectangle 6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77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76" name="Arc 8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777" name="Arc 9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77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2794" name="Rectangle 26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795" name="Rectangle 27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1584" y="3168"/>
              <a:ext cx="288" cy="624"/>
              <a:chOff x="3072" y="3168"/>
              <a:chExt cx="288" cy="624"/>
            </a:xfrm>
          </p:grpSpPr>
          <p:sp>
            <p:nvSpPr>
              <p:cNvPr id="32796" name="Rectangle 28"/>
              <p:cNvSpPr>
                <a:spLocks noChangeArrowheads="1"/>
              </p:cNvSpPr>
              <p:nvPr/>
            </p:nvSpPr>
            <p:spPr bwMode="auto">
              <a:xfrm>
                <a:off x="3072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797" name="Rectangle 29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06" name="Freeform 38"/>
              <p:cNvSpPr>
                <a:spLocks/>
              </p:cNvSpPr>
              <p:nvPr/>
            </p:nvSpPr>
            <p:spPr bwMode="auto">
              <a:xfrm>
                <a:off x="3168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8" name="Group 60"/>
            <p:cNvGrpSpPr>
              <a:grpSpLocks/>
            </p:cNvGrpSpPr>
            <p:nvPr/>
          </p:nvGrpSpPr>
          <p:grpSpPr bwMode="auto">
            <a:xfrm>
              <a:off x="1872" y="3168"/>
              <a:ext cx="288" cy="624"/>
              <a:chOff x="3360" y="3168"/>
              <a:chExt cx="288" cy="624"/>
            </a:xfrm>
          </p:grpSpPr>
          <p:sp>
            <p:nvSpPr>
              <p:cNvPr id="32798" name="Rectangle 30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799" name="Rectangle 31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07" name="Freeform 39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9" name="Group 59"/>
            <p:cNvGrpSpPr>
              <a:grpSpLocks/>
            </p:cNvGrpSpPr>
            <p:nvPr/>
          </p:nvGrpSpPr>
          <p:grpSpPr bwMode="auto">
            <a:xfrm>
              <a:off x="2160" y="3168"/>
              <a:ext cx="288" cy="624"/>
              <a:chOff x="3648" y="3168"/>
              <a:chExt cx="288" cy="624"/>
            </a:xfrm>
          </p:grpSpPr>
          <p:sp>
            <p:nvSpPr>
              <p:cNvPr id="32800" name="Rectangle 32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01" name="Rectangle 33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2809" name="Rectangle 4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810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811" name="Arc 4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812" name="Arc 4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81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2736" y="3360"/>
              <a:ext cx="288" cy="432"/>
              <a:chOff x="4224" y="3360"/>
              <a:chExt cx="288" cy="432"/>
            </a:xfrm>
          </p:grpSpPr>
          <p:sp>
            <p:nvSpPr>
              <p:cNvPr id="32804" name="Rectangle 36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05" name="Rectangle 37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14" name="Freeform 46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2" name="Group 58"/>
            <p:cNvGrpSpPr>
              <a:grpSpLocks/>
            </p:cNvGrpSpPr>
            <p:nvPr/>
          </p:nvGrpSpPr>
          <p:grpSpPr bwMode="auto">
            <a:xfrm>
              <a:off x="2448" y="3360"/>
              <a:ext cx="288" cy="432"/>
              <a:chOff x="3936" y="3360"/>
              <a:chExt cx="288" cy="432"/>
            </a:xfrm>
          </p:grpSpPr>
          <p:sp>
            <p:nvSpPr>
              <p:cNvPr id="32802" name="Rectangle 34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03" name="Rectangle 35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3" name="Group 47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32816" name="Rectangle 48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817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4" name="Group 50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2819" name="Arc 51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2820" name="Arc 52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821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822" name="Line 54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5" name="Group 66"/>
            <p:cNvGrpSpPr>
              <a:grpSpLocks/>
            </p:cNvGrpSpPr>
            <p:nvPr/>
          </p:nvGrpSpPr>
          <p:grpSpPr bwMode="auto">
            <a:xfrm>
              <a:off x="144" y="3168"/>
              <a:ext cx="288" cy="624"/>
              <a:chOff x="2784" y="3168"/>
              <a:chExt cx="288" cy="624"/>
            </a:xfrm>
          </p:grpSpPr>
          <p:grpSp>
            <p:nvGrpSpPr>
              <p:cNvPr id="26" name="Group 67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32836" name="Rectangle 68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837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838" name="Arc 70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839" name="Arc 71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840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2841" name="Rectangle 73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42" name="Rectangle 74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848" name="Rectangle 80"/>
            <p:cNvSpPr>
              <a:spLocks noChangeArrowheads="1"/>
            </p:cNvSpPr>
            <p:nvPr/>
          </p:nvSpPr>
          <p:spPr bwMode="auto">
            <a:xfrm>
              <a:off x="816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A</a:t>
              </a:r>
            </a:p>
          </p:txBody>
        </p:sp>
        <p:sp>
          <p:nvSpPr>
            <p:cNvPr id="32849" name="Rectangle 81"/>
            <p:cNvSpPr>
              <a:spLocks noChangeArrowheads="1"/>
            </p:cNvSpPr>
            <p:nvPr/>
          </p:nvSpPr>
          <p:spPr bwMode="auto">
            <a:xfrm>
              <a:off x="1104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U</a:t>
              </a:r>
            </a:p>
          </p:txBody>
        </p:sp>
        <p:sp>
          <p:nvSpPr>
            <p:cNvPr id="32850" name="Rectangle 82"/>
            <p:cNvSpPr>
              <a:spLocks noChangeArrowheads="1"/>
            </p:cNvSpPr>
            <p:nvPr/>
          </p:nvSpPr>
          <p:spPr bwMode="auto">
            <a:xfrm>
              <a:off x="1392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G</a:t>
              </a:r>
            </a:p>
          </p:txBody>
        </p:sp>
        <p:grpSp>
          <p:nvGrpSpPr>
            <p:cNvPr id="27" name="Group 83"/>
            <p:cNvGrpSpPr>
              <a:grpSpLocks/>
            </p:cNvGrpSpPr>
            <p:nvPr/>
          </p:nvGrpSpPr>
          <p:grpSpPr bwMode="auto">
            <a:xfrm>
              <a:off x="3024" y="3360"/>
              <a:ext cx="288" cy="432"/>
              <a:chOff x="3936" y="3360"/>
              <a:chExt cx="288" cy="432"/>
            </a:xfrm>
          </p:grpSpPr>
          <p:sp>
            <p:nvSpPr>
              <p:cNvPr id="32852" name="Rectangle 84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53" name="Rectangle 85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8" name="Group 86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32855" name="Rectangle 87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856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9" name="Group 89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2858" name="Arc 90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2859" name="Arc 91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2860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861" name="Line 93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0" name="Group 94"/>
            <p:cNvGrpSpPr>
              <a:grpSpLocks/>
            </p:cNvGrpSpPr>
            <p:nvPr/>
          </p:nvGrpSpPr>
          <p:grpSpPr bwMode="auto">
            <a:xfrm>
              <a:off x="3312" y="3360"/>
              <a:ext cx="288" cy="432"/>
              <a:chOff x="4224" y="3360"/>
              <a:chExt cx="288" cy="432"/>
            </a:xfrm>
          </p:grpSpPr>
          <p:sp>
            <p:nvSpPr>
              <p:cNvPr id="32863" name="Rectangle 95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64" name="Rectangle 96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65" name="Freeform 97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1" name="Group 98"/>
            <p:cNvGrpSpPr>
              <a:grpSpLocks/>
            </p:cNvGrpSpPr>
            <p:nvPr/>
          </p:nvGrpSpPr>
          <p:grpSpPr bwMode="auto">
            <a:xfrm>
              <a:off x="3600" y="3168"/>
              <a:ext cx="288" cy="624"/>
              <a:chOff x="3648" y="3168"/>
              <a:chExt cx="288" cy="624"/>
            </a:xfrm>
          </p:grpSpPr>
          <p:sp>
            <p:nvSpPr>
              <p:cNvPr id="32867" name="Rectangle 99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68" name="Rectangle 100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2928" name="Group 101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2870" name="Rectangle 102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871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872" name="Arc 104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873" name="Arc 105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874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2929" name="Group 107"/>
            <p:cNvGrpSpPr>
              <a:grpSpLocks/>
            </p:cNvGrpSpPr>
            <p:nvPr/>
          </p:nvGrpSpPr>
          <p:grpSpPr bwMode="auto">
            <a:xfrm>
              <a:off x="3888" y="3168"/>
              <a:ext cx="288" cy="624"/>
              <a:chOff x="3648" y="3168"/>
              <a:chExt cx="288" cy="624"/>
            </a:xfrm>
          </p:grpSpPr>
          <p:sp>
            <p:nvSpPr>
              <p:cNvPr id="32876" name="Rectangle 108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77" name="Rectangle 109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2933" name="Group 110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2879" name="Rectangle 11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880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881" name="Arc 11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882" name="Arc 11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883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2937" name="Group 116"/>
            <p:cNvGrpSpPr>
              <a:grpSpLocks/>
            </p:cNvGrpSpPr>
            <p:nvPr/>
          </p:nvGrpSpPr>
          <p:grpSpPr bwMode="auto">
            <a:xfrm>
              <a:off x="4176" y="3360"/>
              <a:ext cx="288" cy="432"/>
              <a:chOff x="4224" y="3360"/>
              <a:chExt cx="288" cy="432"/>
            </a:xfrm>
          </p:grpSpPr>
          <p:sp>
            <p:nvSpPr>
              <p:cNvPr id="32885" name="Rectangle 117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86" name="Rectangle 118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87" name="Freeform 119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2938" name="Group 120"/>
            <p:cNvGrpSpPr>
              <a:grpSpLocks/>
            </p:cNvGrpSpPr>
            <p:nvPr/>
          </p:nvGrpSpPr>
          <p:grpSpPr bwMode="auto">
            <a:xfrm>
              <a:off x="4464" y="3168"/>
              <a:ext cx="288" cy="624"/>
              <a:chOff x="3648" y="3168"/>
              <a:chExt cx="288" cy="624"/>
            </a:xfrm>
          </p:grpSpPr>
          <p:sp>
            <p:nvSpPr>
              <p:cNvPr id="32889" name="Rectangle 121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90" name="Rectangle 122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2939" name="Group 123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2892" name="Rectangle 124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893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894" name="Arc 126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895" name="Arc 127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896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2942" name="Group 129"/>
            <p:cNvGrpSpPr>
              <a:grpSpLocks/>
            </p:cNvGrpSpPr>
            <p:nvPr/>
          </p:nvGrpSpPr>
          <p:grpSpPr bwMode="auto">
            <a:xfrm>
              <a:off x="4752" y="3168"/>
              <a:ext cx="288" cy="624"/>
              <a:chOff x="3360" y="3168"/>
              <a:chExt cx="288" cy="624"/>
            </a:xfrm>
          </p:grpSpPr>
          <p:sp>
            <p:nvSpPr>
              <p:cNvPr id="32898" name="Rectangle 130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899" name="Rectangle 131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900" name="Freeform 132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2956" name="Group 133"/>
            <p:cNvGrpSpPr>
              <a:grpSpLocks/>
            </p:cNvGrpSpPr>
            <p:nvPr/>
          </p:nvGrpSpPr>
          <p:grpSpPr bwMode="auto">
            <a:xfrm>
              <a:off x="5040" y="3360"/>
              <a:ext cx="288" cy="432"/>
              <a:chOff x="4224" y="3360"/>
              <a:chExt cx="288" cy="432"/>
            </a:xfrm>
          </p:grpSpPr>
          <p:sp>
            <p:nvSpPr>
              <p:cNvPr id="32902" name="Rectangle 134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903" name="Rectangle 135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904" name="Freeform 136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2957" name="Group 137"/>
            <p:cNvGrpSpPr>
              <a:grpSpLocks/>
            </p:cNvGrpSpPr>
            <p:nvPr/>
          </p:nvGrpSpPr>
          <p:grpSpPr bwMode="auto">
            <a:xfrm>
              <a:off x="5328" y="3168"/>
              <a:ext cx="288" cy="624"/>
              <a:chOff x="3648" y="3168"/>
              <a:chExt cx="288" cy="624"/>
            </a:xfrm>
          </p:grpSpPr>
          <p:sp>
            <p:nvSpPr>
              <p:cNvPr id="32906" name="Rectangle 138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2907" name="Rectangle 139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2958" name="Group 140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2909" name="Rectangle 14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910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911" name="Arc 14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912" name="Arc 14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2913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pic>
        <p:nvPicPr>
          <p:cNvPr id="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1080120" cy="12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600" y="1752600"/>
            <a:ext cx="3200400" cy="4114800"/>
            <a:chOff x="624" y="1104"/>
            <a:chExt cx="2016" cy="2592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auto">
            <a:xfrm>
              <a:off x="624" y="1536"/>
              <a:ext cx="2016" cy="2160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796" name="Line 4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 flipV="1">
              <a:off x="2640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798" name="Arc 6"/>
            <p:cNvSpPr>
              <a:spLocks/>
            </p:cNvSpPr>
            <p:nvPr/>
          </p:nvSpPr>
          <p:spPr bwMode="auto">
            <a:xfrm rot="10800000" flipV="1">
              <a:off x="624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799" name="Arc 7"/>
            <p:cNvSpPr>
              <a:spLocks/>
            </p:cNvSpPr>
            <p:nvPr/>
          </p:nvSpPr>
          <p:spPr bwMode="auto">
            <a:xfrm rot="-10800000" flipH="1" flipV="1">
              <a:off x="1632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230"/>
          <p:cNvGrpSpPr>
            <a:grpSpLocks/>
          </p:cNvGrpSpPr>
          <p:nvPr/>
        </p:nvGrpSpPr>
        <p:grpSpPr bwMode="auto">
          <a:xfrm>
            <a:off x="2667000" y="2438400"/>
            <a:ext cx="1219200" cy="2667000"/>
            <a:chOff x="1680" y="1536"/>
            <a:chExt cx="768" cy="1680"/>
          </a:xfrm>
        </p:grpSpPr>
        <p:sp>
          <p:nvSpPr>
            <p:cNvPr id="34020" name="Line 228"/>
            <p:cNvSpPr>
              <a:spLocks noChangeShapeType="1"/>
            </p:cNvSpPr>
            <p:nvPr/>
          </p:nvSpPr>
          <p:spPr bwMode="auto">
            <a:xfrm flipV="1">
              <a:off x="2064" y="2112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" name="Group 197"/>
            <p:cNvGrpSpPr>
              <a:grpSpLocks/>
            </p:cNvGrpSpPr>
            <p:nvPr/>
          </p:nvGrpSpPr>
          <p:grpSpPr bwMode="auto">
            <a:xfrm>
              <a:off x="2256" y="2784"/>
              <a:ext cx="192" cy="432"/>
              <a:chOff x="2975" y="2255"/>
              <a:chExt cx="192" cy="432"/>
            </a:xfrm>
          </p:grpSpPr>
          <p:sp>
            <p:nvSpPr>
              <p:cNvPr id="33980" name="Rectangle 188"/>
              <p:cNvSpPr>
                <a:spLocks noChangeArrowheads="1"/>
              </p:cNvSpPr>
              <p:nvPr/>
            </p:nvSpPr>
            <p:spPr bwMode="auto">
              <a:xfrm rot="10800000">
                <a:off x="2975" y="2255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" name="Group 189"/>
              <p:cNvGrpSpPr>
                <a:grpSpLocks/>
              </p:cNvGrpSpPr>
              <p:nvPr/>
            </p:nvGrpSpPr>
            <p:grpSpPr bwMode="auto">
              <a:xfrm rot="10800000">
                <a:off x="2975" y="2351"/>
                <a:ext cx="192" cy="336"/>
                <a:chOff x="2016" y="2976"/>
                <a:chExt cx="192" cy="336"/>
              </a:xfrm>
            </p:grpSpPr>
            <p:sp>
              <p:nvSpPr>
                <p:cNvPr id="33982" name="Rectangle 190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983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6" name="Group 192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3985" name="Arc 193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3986" name="Arc 194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3987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988" name="Line 196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7" name="Group 178"/>
            <p:cNvGrpSpPr>
              <a:grpSpLocks/>
            </p:cNvGrpSpPr>
            <p:nvPr/>
          </p:nvGrpSpPr>
          <p:grpSpPr bwMode="auto">
            <a:xfrm rot="10800000">
              <a:off x="1680" y="2784"/>
              <a:ext cx="288" cy="432"/>
              <a:chOff x="4224" y="3360"/>
              <a:chExt cx="288" cy="432"/>
            </a:xfrm>
          </p:grpSpPr>
          <p:sp>
            <p:nvSpPr>
              <p:cNvPr id="33971" name="Rectangle 179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972" name="Rectangle 180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973" name="Freeform 181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" name="Group 182"/>
            <p:cNvGrpSpPr>
              <a:grpSpLocks/>
            </p:cNvGrpSpPr>
            <p:nvPr/>
          </p:nvGrpSpPr>
          <p:grpSpPr bwMode="auto">
            <a:xfrm rot="10800000">
              <a:off x="1968" y="2784"/>
              <a:ext cx="288" cy="432"/>
              <a:chOff x="4224" y="3360"/>
              <a:chExt cx="288" cy="432"/>
            </a:xfrm>
          </p:grpSpPr>
          <p:sp>
            <p:nvSpPr>
              <p:cNvPr id="33975" name="Rectangle 183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976" name="Rectangle 184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977" name="Freeform 185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4013" name="Rectangle 221"/>
            <p:cNvSpPr>
              <a:spLocks noChangeArrowheads="1"/>
            </p:cNvSpPr>
            <p:nvPr/>
          </p:nvSpPr>
          <p:spPr bwMode="auto">
            <a:xfrm>
              <a:off x="1680" y="2256"/>
              <a:ext cx="768" cy="528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021" name="Oval 229"/>
            <p:cNvSpPr>
              <a:spLocks noChangeArrowheads="1"/>
            </p:cNvSpPr>
            <p:nvPr/>
          </p:nvSpPr>
          <p:spPr bwMode="auto">
            <a:xfrm>
              <a:off x="1728" y="1536"/>
              <a:ext cx="672" cy="624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Lys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295400" y="2438400"/>
            <a:ext cx="1219200" cy="2971800"/>
            <a:chOff x="816" y="1536"/>
            <a:chExt cx="768" cy="1872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391" y="2783"/>
              <a:ext cx="192" cy="432"/>
              <a:chOff x="1391" y="2783"/>
              <a:chExt cx="192" cy="432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 rot="10800000">
                <a:off x="1391" y="2879"/>
                <a:ext cx="192" cy="336"/>
                <a:chOff x="2016" y="2976"/>
                <a:chExt cx="192" cy="336"/>
              </a:xfrm>
            </p:grpSpPr>
            <p:sp>
              <p:nvSpPr>
                <p:cNvPr id="33803" name="Rectangle 11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80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2" name="Group 13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3806" name="Arc 14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3807" name="Arc 15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380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09" name="Line 17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810" name="Rectangle 18"/>
              <p:cNvSpPr>
                <a:spLocks noChangeArrowheads="1"/>
              </p:cNvSpPr>
              <p:nvPr/>
            </p:nvSpPr>
            <p:spPr bwMode="auto">
              <a:xfrm rot="10800000">
                <a:off x="1391" y="2783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3" name="Group 19"/>
            <p:cNvGrpSpPr>
              <a:grpSpLocks/>
            </p:cNvGrpSpPr>
            <p:nvPr/>
          </p:nvGrpSpPr>
          <p:grpSpPr bwMode="auto">
            <a:xfrm rot="10800000">
              <a:off x="816" y="2784"/>
              <a:ext cx="288" cy="432"/>
              <a:chOff x="4224" y="3360"/>
              <a:chExt cx="288" cy="432"/>
            </a:xfrm>
          </p:grpSpPr>
          <p:sp>
            <p:nvSpPr>
              <p:cNvPr id="33812" name="Rectangle 20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813" name="Rectangle 21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814" name="Freeform 22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4" name="Group 23"/>
            <p:cNvGrpSpPr>
              <a:grpSpLocks/>
            </p:cNvGrpSpPr>
            <p:nvPr/>
          </p:nvGrpSpPr>
          <p:grpSpPr bwMode="auto">
            <a:xfrm rot="10800000">
              <a:off x="1104" y="2784"/>
              <a:ext cx="288" cy="624"/>
              <a:chOff x="3360" y="3168"/>
              <a:chExt cx="288" cy="624"/>
            </a:xfrm>
          </p:grpSpPr>
          <p:sp>
            <p:nvSpPr>
              <p:cNvPr id="33816" name="Rectangle 24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817" name="Rectangle 25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818" name="Freeform 26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 flipV="1">
              <a:off x="1200" y="2112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0" name="Oval 28"/>
            <p:cNvSpPr>
              <a:spLocks noChangeArrowheads="1"/>
            </p:cNvSpPr>
            <p:nvPr/>
          </p:nvSpPr>
          <p:spPr bwMode="auto">
            <a:xfrm>
              <a:off x="864" y="1536"/>
              <a:ext cx="672" cy="62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Met</a:t>
              </a:r>
            </a:p>
          </p:txBody>
        </p:sp>
        <p:sp>
          <p:nvSpPr>
            <p:cNvPr id="33821" name="Rectangle 29"/>
            <p:cNvSpPr>
              <a:spLocks noChangeArrowheads="1"/>
            </p:cNvSpPr>
            <p:nvPr/>
          </p:nvSpPr>
          <p:spPr bwMode="auto">
            <a:xfrm>
              <a:off x="816" y="2256"/>
              <a:ext cx="768" cy="528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5" name="Group 30"/>
          <p:cNvGrpSpPr>
            <a:grpSpLocks/>
          </p:cNvGrpSpPr>
          <p:nvPr/>
        </p:nvGrpSpPr>
        <p:grpSpPr bwMode="auto">
          <a:xfrm>
            <a:off x="990600" y="6019800"/>
            <a:ext cx="3200400" cy="609600"/>
            <a:chOff x="624" y="3792"/>
            <a:chExt cx="2016" cy="384"/>
          </a:xfrm>
        </p:grpSpPr>
        <p:sp>
          <p:nvSpPr>
            <p:cNvPr id="33823" name="Rectangle 31"/>
            <p:cNvSpPr>
              <a:spLocks noChangeArrowheads="1"/>
            </p:cNvSpPr>
            <p:nvPr/>
          </p:nvSpPr>
          <p:spPr bwMode="auto">
            <a:xfrm>
              <a:off x="1200" y="3792"/>
              <a:ext cx="864" cy="192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4" name="Rectangle 32"/>
            <p:cNvSpPr>
              <a:spLocks noChangeArrowheads="1"/>
            </p:cNvSpPr>
            <p:nvPr/>
          </p:nvSpPr>
          <p:spPr bwMode="auto">
            <a:xfrm>
              <a:off x="62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5" name="Arc 33"/>
            <p:cNvSpPr>
              <a:spLocks/>
            </p:cNvSpPr>
            <p:nvPr/>
          </p:nvSpPr>
          <p:spPr bwMode="auto">
            <a:xfrm rot="10800000">
              <a:off x="62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6" name="Line 34"/>
            <p:cNvSpPr>
              <a:spLocks noChangeShapeType="1"/>
            </p:cNvSpPr>
            <p:nvPr/>
          </p:nvSpPr>
          <p:spPr bwMode="auto">
            <a:xfrm>
              <a:off x="624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7" name="Arc 35"/>
            <p:cNvSpPr>
              <a:spLocks/>
            </p:cNvSpPr>
            <p:nvPr/>
          </p:nvSpPr>
          <p:spPr bwMode="auto">
            <a:xfrm rot="21600000">
              <a:off x="1632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8" name="Arc 36"/>
            <p:cNvSpPr>
              <a:spLocks/>
            </p:cNvSpPr>
            <p:nvPr/>
          </p:nvSpPr>
          <p:spPr bwMode="auto">
            <a:xfrm rot="37800000">
              <a:off x="1536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9" name="Arc 37"/>
            <p:cNvSpPr>
              <a:spLocks/>
            </p:cNvSpPr>
            <p:nvPr/>
          </p:nvSpPr>
          <p:spPr bwMode="auto">
            <a:xfrm rot="48600000">
              <a:off x="1272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30" name="Rectangle 38"/>
            <p:cNvSpPr>
              <a:spLocks noChangeArrowheads="1"/>
            </p:cNvSpPr>
            <p:nvPr/>
          </p:nvSpPr>
          <p:spPr bwMode="auto">
            <a:xfrm flipH="1">
              <a:off x="206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31" name="Arc 39"/>
            <p:cNvSpPr>
              <a:spLocks/>
            </p:cNvSpPr>
            <p:nvPr/>
          </p:nvSpPr>
          <p:spPr bwMode="auto">
            <a:xfrm rot="10800000" flipH="1">
              <a:off x="206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32" name="Line 40"/>
            <p:cNvSpPr>
              <a:spLocks noChangeShapeType="1"/>
            </p:cNvSpPr>
            <p:nvPr/>
          </p:nvSpPr>
          <p:spPr bwMode="auto">
            <a:xfrm flipH="1">
              <a:off x="2640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33" name="Arc 41"/>
            <p:cNvSpPr>
              <a:spLocks/>
            </p:cNvSpPr>
            <p:nvPr/>
          </p:nvSpPr>
          <p:spPr bwMode="auto">
            <a:xfrm rot="16200000" flipH="1">
              <a:off x="1800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6" name="Group 227"/>
          <p:cNvGrpSpPr>
            <a:grpSpLocks/>
          </p:cNvGrpSpPr>
          <p:nvPr/>
        </p:nvGrpSpPr>
        <p:grpSpPr bwMode="auto">
          <a:xfrm>
            <a:off x="228600" y="5029200"/>
            <a:ext cx="8686800" cy="990600"/>
            <a:chOff x="144" y="3168"/>
            <a:chExt cx="5472" cy="624"/>
          </a:xfrm>
        </p:grpSpPr>
        <p:grpSp>
          <p:nvGrpSpPr>
            <p:cNvPr id="17" name="Group 44"/>
            <p:cNvGrpSpPr>
              <a:grpSpLocks/>
            </p:cNvGrpSpPr>
            <p:nvPr/>
          </p:nvGrpSpPr>
          <p:grpSpPr bwMode="auto">
            <a:xfrm>
              <a:off x="432" y="3360"/>
              <a:ext cx="288" cy="432"/>
              <a:chOff x="1920" y="3360"/>
              <a:chExt cx="288" cy="432"/>
            </a:xfrm>
          </p:grpSpPr>
          <p:sp>
            <p:nvSpPr>
              <p:cNvPr id="33837" name="Rectangle 45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33839" name="Rectangle 47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840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9" name="Group 49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3842" name="Arc 50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3843" name="Arc 51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384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45" name="Line 53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846" name="Rectangle 54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3847" name="Freeform 55"/>
            <p:cNvSpPr>
              <a:spLocks/>
            </p:cNvSpPr>
            <p:nvPr/>
          </p:nvSpPr>
          <p:spPr bwMode="auto">
            <a:xfrm>
              <a:off x="816" y="3168"/>
              <a:ext cx="19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528"/>
                </a:cxn>
                <a:cxn ang="0">
                  <a:pos x="0" y="528"/>
                </a:cxn>
              </a:cxnLst>
              <a:rect l="0" t="0" r="r" b="b"/>
              <a:pathLst>
                <a:path w="192" h="528">
                  <a:moveTo>
                    <a:pt x="0" y="528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192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6"/>
            <p:cNvSpPr>
              <a:spLocks noChangeArrowheads="1"/>
            </p:cNvSpPr>
            <p:nvPr/>
          </p:nvSpPr>
          <p:spPr bwMode="auto">
            <a:xfrm>
              <a:off x="720" y="3696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49" name="Rectangle 57"/>
            <p:cNvSpPr>
              <a:spLocks noChangeArrowheads="1"/>
            </p:cNvSpPr>
            <p:nvPr/>
          </p:nvSpPr>
          <p:spPr bwMode="auto">
            <a:xfrm>
              <a:off x="816" y="3696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" name="Group 58"/>
            <p:cNvGrpSpPr>
              <a:grpSpLocks/>
            </p:cNvGrpSpPr>
            <p:nvPr/>
          </p:nvGrpSpPr>
          <p:grpSpPr bwMode="auto">
            <a:xfrm>
              <a:off x="1008" y="3360"/>
              <a:ext cx="288" cy="432"/>
              <a:chOff x="2496" y="3360"/>
              <a:chExt cx="288" cy="432"/>
            </a:xfrm>
          </p:grpSpPr>
          <p:sp>
            <p:nvSpPr>
              <p:cNvPr id="33851" name="Freeform 59"/>
              <p:cNvSpPr>
                <a:spLocks/>
              </p:cNvSpPr>
              <p:nvPr/>
            </p:nvSpPr>
            <p:spPr bwMode="auto">
              <a:xfrm>
                <a:off x="2592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852" name="Rectangle 60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853" name="Rectangle 61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1" name="Group 62"/>
            <p:cNvGrpSpPr>
              <a:grpSpLocks/>
            </p:cNvGrpSpPr>
            <p:nvPr/>
          </p:nvGrpSpPr>
          <p:grpSpPr bwMode="auto">
            <a:xfrm>
              <a:off x="1296" y="3168"/>
              <a:ext cx="288" cy="624"/>
              <a:chOff x="2784" y="3168"/>
              <a:chExt cx="288" cy="624"/>
            </a:xfrm>
          </p:grpSpPr>
          <p:grpSp>
            <p:nvGrpSpPr>
              <p:cNvPr id="22" name="Group 63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33856" name="Rectangle 64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85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58" name="Arc 66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859" name="Arc 67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860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861" name="Rectangle 69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862" name="Rectangle 70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3" name="Group 71"/>
            <p:cNvGrpSpPr>
              <a:grpSpLocks/>
            </p:cNvGrpSpPr>
            <p:nvPr/>
          </p:nvGrpSpPr>
          <p:grpSpPr bwMode="auto">
            <a:xfrm>
              <a:off x="1584" y="3168"/>
              <a:ext cx="288" cy="624"/>
              <a:chOff x="3072" y="3168"/>
              <a:chExt cx="288" cy="624"/>
            </a:xfrm>
          </p:grpSpPr>
          <p:sp>
            <p:nvSpPr>
              <p:cNvPr id="33864" name="Rectangle 72"/>
              <p:cNvSpPr>
                <a:spLocks noChangeArrowheads="1"/>
              </p:cNvSpPr>
              <p:nvPr/>
            </p:nvSpPr>
            <p:spPr bwMode="auto">
              <a:xfrm>
                <a:off x="3072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865" name="Rectangle 73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866" name="Freeform 74"/>
              <p:cNvSpPr>
                <a:spLocks/>
              </p:cNvSpPr>
              <p:nvPr/>
            </p:nvSpPr>
            <p:spPr bwMode="auto">
              <a:xfrm>
                <a:off x="3168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872" y="3168"/>
              <a:ext cx="288" cy="624"/>
              <a:chOff x="3360" y="3168"/>
              <a:chExt cx="288" cy="624"/>
            </a:xfrm>
          </p:grpSpPr>
          <p:sp>
            <p:nvSpPr>
              <p:cNvPr id="33868" name="Rectangle 76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869" name="Rectangle 77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870" name="Freeform 78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5" name="Group 88"/>
            <p:cNvGrpSpPr>
              <a:grpSpLocks/>
            </p:cNvGrpSpPr>
            <p:nvPr/>
          </p:nvGrpSpPr>
          <p:grpSpPr bwMode="auto">
            <a:xfrm>
              <a:off x="2736" y="3360"/>
              <a:ext cx="288" cy="432"/>
              <a:chOff x="4224" y="3360"/>
              <a:chExt cx="288" cy="432"/>
            </a:xfrm>
          </p:grpSpPr>
          <p:sp>
            <p:nvSpPr>
              <p:cNvPr id="33881" name="Rectangle 89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882" name="Rectangle 90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883" name="Freeform 91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6" name="Group 92"/>
            <p:cNvGrpSpPr>
              <a:grpSpLocks/>
            </p:cNvGrpSpPr>
            <p:nvPr/>
          </p:nvGrpSpPr>
          <p:grpSpPr bwMode="auto">
            <a:xfrm>
              <a:off x="2448" y="3360"/>
              <a:ext cx="288" cy="432"/>
              <a:chOff x="3936" y="3360"/>
              <a:chExt cx="288" cy="432"/>
            </a:xfrm>
          </p:grpSpPr>
          <p:sp>
            <p:nvSpPr>
              <p:cNvPr id="33885" name="Rectangle 93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886" name="Rectangle 94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7" name="Group 95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33888" name="Rectangle 96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889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8" name="Group 98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3891" name="Arc 99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3892" name="Arc 100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3893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94" name="Line 102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9" name="Group 103"/>
            <p:cNvGrpSpPr>
              <a:grpSpLocks/>
            </p:cNvGrpSpPr>
            <p:nvPr/>
          </p:nvGrpSpPr>
          <p:grpSpPr bwMode="auto">
            <a:xfrm>
              <a:off x="144" y="3168"/>
              <a:ext cx="288" cy="624"/>
              <a:chOff x="2784" y="3168"/>
              <a:chExt cx="288" cy="624"/>
            </a:xfrm>
          </p:grpSpPr>
          <p:grpSp>
            <p:nvGrpSpPr>
              <p:cNvPr id="30" name="Group 104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3389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898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99" name="Arc 107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900" name="Arc 108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901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3902" name="Rectangle 110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903" name="Rectangle 111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31" name="Group 115"/>
            <p:cNvGrpSpPr>
              <a:grpSpLocks/>
            </p:cNvGrpSpPr>
            <p:nvPr/>
          </p:nvGrpSpPr>
          <p:grpSpPr bwMode="auto">
            <a:xfrm>
              <a:off x="3024" y="3360"/>
              <a:ext cx="288" cy="432"/>
              <a:chOff x="3936" y="3360"/>
              <a:chExt cx="288" cy="432"/>
            </a:xfrm>
          </p:grpSpPr>
          <p:sp>
            <p:nvSpPr>
              <p:cNvPr id="33908" name="Rectangle 116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909" name="Rectangle 117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3835" name="Group 118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33911" name="Rectangle 119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912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3836" name="Group 121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3914" name="Arc 122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3915" name="Arc 123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3916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917" name="Line 125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3838" name="Group 126"/>
            <p:cNvGrpSpPr>
              <a:grpSpLocks/>
            </p:cNvGrpSpPr>
            <p:nvPr/>
          </p:nvGrpSpPr>
          <p:grpSpPr bwMode="auto">
            <a:xfrm>
              <a:off x="3312" y="3360"/>
              <a:ext cx="288" cy="432"/>
              <a:chOff x="4224" y="3360"/>
              <a:chExt cx="288" cy="432"/>
            </a:xfrm>
          </p:grpSpPr>
          <p:sp>
            <p:nvSpPr>
              <p:cNvPr id="33919" name="Rectangle 127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920" name="Rectangle 128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921" name="Freeform 129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3841" name="Group 130"/>
            <p:cNvGrpSpPr>
              <a:grpSpLocks/>
            </p:cNvGrpSpPr>
            <p:nvPr/>
          </p:nvGrpSpPr>
          <p:grpSpPr bwMode="auto">
            <a:xfrm>
              <a:off x="3600" y="3168"/>
              <a:ext cx="288" cy="624"/>
              <a:chOff x="3648" y="3168"/>
              <a:chExt cx="288" cy="624"/>
            </a:xfrm>
          </p:grpSpPr>
          <p:sp>
            <p:nvSpPr>
              <p:cNvPr id="33923" name="Rectangle 131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924" name="Rectangle 132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3850" name="Group 133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3926" name="Rectangle 134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927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928" name="Arc 136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929" name="Arc 137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930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3854" name="Group 139"/>
            <p:cNvGrpSpPr>
              <a:grpSpLocks/>
            </p:cNvGrpSpPr>
            <p:nvPr/>
          </p:nvGrpSpPr>
          <p:grpSpPr bwMode="auto">
            <a:xfrm>
              <a:off x="3888" y="3168"/>
              <a:ext cx="288" cy="624"/>
              <a:chOff x="3648" y="3168"/>
              <a:chExt cx="288" cy="624"/>
            </a:xfrm>
          </p:grpSpPr>
          <p:sp>
            <p:nvSpPr>
              <p:cNvPr id="33932" name="Rectangle 140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933" name="Rectangle 141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3855" name="Group 142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3935" name="Rectangle 143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936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937" name="Arc 145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938" name="Arc 146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939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3863" name="Group 148"/>
            <p:cNvGrpSpPr>
              <a:grpSpLocks/>
            </p:cNvGrpSpPr>
            <p:nvPr/>
          </p:nvGrpSpPr>
          <p:grpSpPr bwMode="auto">
            <a:xfrm>
              <a:off x="4176" y="3360"/>
              <a:ext cx="288" cy="432"/>
              <a:chOff x="4224" y="3360"/>
              <a:chExt cx="288" cy="432"/>
            </a:xfrm>
          </p:grpSpPr>
          <p:sp>
            <p:nvSpPr>
              <p:cNvPr id="33941" name="Rectangle 149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942" name="Rectangle 150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943" name="Freeform 151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3867" name="Group 152"/>
            <p:cNvGrpSpPr>
              <a:grpSpLocks/>
            </p:cNvGrpSpPr>
            <p:nvPr/>
          </p:nvGrpSpPr>
          <p:grpSpPr bwMode="auto">
            <a:xfrm>
              <a:off x="4464" y="3168"/>
              <a:ext cx="288" cy="624"/>
              <a:chOff x="3648" y="3168"/>
              <a:chExt cx="288" cy="624"/>
            </a:xfrm>
          </p:grpSpPr>
          <p:sp>
            <p:nvSpPr>
              <p:cNvPr id="33945" name="Rectangle 153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946" name="Rectangle 154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3871" name="Group 155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3948" name="Rectangle 156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949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950" name="Arc 158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951" name="Arc 159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952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3874" name="Group 161"/>
            <p:cNvGrpSpPr>
              <a:grpSpLocks/>
            </p:cNvGrpSpPr>
            <p:nvPr/>
          </p:nvGrpSpPr>
          <p:grpSpPr bwMode="auto">
            <a:xfrm>
              <a:off x="4752" y="3168"/>
              <a:ext cx="288" cy="624"/>
              <a:chOff x="3360" y="3168"/>
              <a:chExt cx="288" cy="624"/>
            </a:xfrm>
          </p:grpSpPr>
          <p:sp>
            <p:nvSpPr>
              <p:cNvPr id="33954" name="Rectangle 162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955" name="Rectangle 163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956" name="Freeform 164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3880" name="Group 165"/>
            <p:cNvGrpSpPr>
              <a:grpSpLocks/>
            </p:cNvGrpSpPr>
            <p:nvPr/>
          </p:nvGrpSpPr>
          <p:grpSpPr bwMode="auto">
            <a:xfrm>
              <a:off x="5040" y="3360"/>
              <a:ext cx="288" cy="432"/>
              <a:chOff x="4224" y="3360"/>
              <a:chExt cx="288" cy="432"/>
            </a:xfrm>
          </p:grpSpPr>
          <p:sp>
            <p:nvSpPr>
              <p:cNvPr id="33958" name="Rectangle 166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959" name="Rectangle 167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960" name="Freeform 168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3884" name="Group 169"/>
            <p:cNvGrpSpPr>
              <a:grpSpLocks/>
            </p:cNvGrpSpPr>
            <p:nvPr/>
          </p:nvGrpSpPr>
          <p:grpSpPr bwMode="auto">
            <a:xfrm>
              <a:off x="5328" y="3168"/>
              <a:ext cx="288" cy="624"/>
              <a:chOff x="3648" y="3168"/>
              <a:chExt cx="288" cy="624"/>
            </a:xfrm>
          </p:grpSpPr>
          <p:sp>
            <p:nvSpPr>
              <p:cNvPr id="33962" name="Rectangle 170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963" name="Rectangle 171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3887" name="Group 172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3965" name="Rectangle 173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966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967" name="Arc 175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968" name="Arc 176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969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3890" name="Group 79"/>
            <p:cNvGrpSpPr>
              <a:grpSpLocks/>
            </p:cNvGrpSpPr>
            <p:nvPr/>
          </p:nvGrpSpPr>
          <p:grpSpPr bwMode="auto">
            <a:xfrm>
              <a:off x="2160" y="3168"/>
              <a:ext cx="288" cy="624"/>
              <a:chOff x="3648" y="3168"/>
              <a:chExt cx="288" cy="624"/>
            </a:xfrm>
          </p:grpSpPr>
          <p:sp>
            <p:nvSpPr>
              <p:cNvPr id="33872" name="Rectangle 80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873" name="Rectangle 81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3895" name="Group 82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387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876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77" name="Arc 85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878" name="Arc 86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387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34014" name="Rectangle 222"/>
            <p:cNvSpPr>
              <a:spLocks noChangeArrowheads="1"/>
            </p:cNvSpPr>
            <p:nvPr/>
          </p:nvSpPr>
          <p:spPr bwMode="auto">
            <a:xfrm>
              <a:off x="2256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G</a:t>
              </a:r>
            </a:p>
          </p:txBody>
        </p:sp>
        <p:sp>
          <p:nvSpPr>
            <p:cNvPr id="34017" name="Rectangle 225"/>
            <p:cNvSpPr>
              <a:spLocks noChangeArrowheads="1"/>
            </p:cNvSpPr>
            <p:nvPr/>
          </p:nvSpPr>
          <p:spPr bwMode="auto">
            <a:xfrm>
              <a:off x="1680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A</a:t>
              </a:r>
            </a:p>
          </p:txBody>
        </p:sp>
        <p:sp>
          <p:nvSpPr>
            <p:cNvPr id="34018" name="Rectangle 226"/>
            <p:cNvSpPr>
              <a:spLocks noChangeArrowheads="1"/>
            </p:cNvSpPr>
            <p:nvPr/>
          </p:nvSpPr>
          <p:spPr bwMode="auto">
            <a:xfrm>
              <a:off x="1968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A</a:t>
              </a:r>
            </a:p>
          </p:txBody>
        </p:sp>
      </p:grpSp>
      <p:sp>
        <p:nvSpPr>
          <p:cNvPr id="201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Translation - </a:t>
            </a:r>
            <a:r>
              <a:rPr lang="de-DE" sz="44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Elongati</a:t>
            </a:r>
            <a:r>
              <a:rPr kumimoji="0" lang="de-DE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</a:p>
        </p:txBody>
      </p:sp>
      <p:pic>
        <p:nvPicPr>
          <p:cNvPr id="2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1080120" cy="12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600" y="1752600"/>
            <a:ext cx="3200400" cy="4114800"/>
            <a:chOff x="624" y="1104"/>
            <a:chExt cx="2016" cy="2592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624" y="1536"/>
              <a:ext cx="2016" cy="2160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20" name="Line 4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 flipV="1">
              <a:off x="2640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22" name="Arc 6"/>
            <p:cNvSpPr>
              <a:spLocks/>
            </p:cNvSpPr>
            <p:nvPr/>
          </p:nvSpPr>
          <p:spPr bwMode="auto">
            <a:xfrm rot="10800000" flipV="1">
              <a:off x="624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23" name="Arc 7"/>
            <p:cNvSpPr>
              <a:spLocks/>
            </p:cNvSpPr>
            <p:nvPr/>
          </p:nvSpPr>
          <p:spPr bwMode="auto">
            <a:xfrm rot="-10800000" flipH="1" flipV="1">
              <a:off x="1632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016" name="Line 200"/>
          <p:cNvSpPr>
            <a:spLocks noChangeShapeType="1"/>
          </p:cNvSpPr>
          <p:nvPr/>
        </p:nvSpPr>
        <p:spPr bwMode="auto">
          <a:xfrm>
            <a:off x="2209800" y="2971800"/>
            <a:ext cx="6858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67000" y="2438400"/>
            <a:ext cx="1219200" cy="2667000"/>
            <a:chOff x="1680" y="1536"/>
            <a:chExt cx="768" cy="1680"/>
          </a:xfrm>
        </p:grpSpPr>
        <p:sp>
          <p:nvSpPr>
            <p:cNvPr id="34825" name="Line 9"/>
            <p:cNvSpPr>
              <a:spLocks noChangeShapeType="1"/>
            </p:cNvSpPr>
            <p:nvPr/>
          </p:nvSpPr>
          <p:spPr bwMode="auto">
            <a:xfrm flipV="1">
              <a:off x="2064" y="2112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256" y="2784"/>
              <a:ext cx="192" cy="432"/>
              <a:chOff x="2975" y="2255"/>
              <a:chExt cx="192" cy="432"/>
            </a:xfrm>
          </p:grpSpPr>
          <p:sp>
            <p:nvSpPr>
              <p:cNvPr id="34827" name="Rectangle 11"/>
              <p:cNvSpPr>
                <a:spLocks noChangeArrowheads="1"/>
              </p:cNvSpPr>
              <p:nvPr/>
            </p:nvSpPr>
            <p:spPr bwMode="auto">
              <a:xfrm rot="10800000">
                <a:off x="2975" y="2255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 rot="10800000">
                <a:off x="2975" y="2351"/>
                <a:ext cx="192" cy="336"/>
                <a:chOff x="2016" y="2976"/>
                <a:chExt cx="192" cy="336"/>
              </a:xfrm>
            </p:grpSpPr>
            <p:sp>
              <p:nvSpPr>
                <p:cNvPr id="34829" name="Rectangle 13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83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6" name="Group 15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4832" name="Arc 16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4833" name="Arc 17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483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35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 rot="10800000">
              <a:off x="1680" y="2784"/>
              <a:ext cx="288" cy="432"/>
              <a:chOff x="4224" y="3360"/>
              <a:chExt cx="288" cy="432"/>
            </a:xfrm>
          </p:grpSpPr>
          <p:sp>
            <p:nvSpPr>
              <p:cNvPr id="34837" name="Rectangle 21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838" name="Rectangle 22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839" name="Freeform 23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" name="Group 24"/>
            <p:cNvGrpSpPr>
              <a:grpSpLocks/>
            </p:cNvGrpSpPr>
            <p:nvPr/>
          </p:nvGrpSpPr>
          <p:grpSpPr bwMode="auto">
            <a:xfrm rot="10800000">
              <a:off x="1968" y="2784"/>
              <a:ext cx="288" cy="432"/>
              <a:chOff x="4224" y="3360"/>
              <a:chExt cx="288" cy="432"/>
            </a:xfrm>
          </p:grpSpPr>
          <p:sp>
            <p:nvSpPr>
              <p:cNvPr id="34841" name="Rectangle 25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842" name="Rectangle 26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843" name="Freeform 27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4844" name="Rectangle 28"/>
            <p:cNvSpPr>
              <a:spLocks noChangeArrowheads="1"/>
            </p:cNvSpPr>
            <p:nvPr/>
          </p:nvSpPr>
          <p:spPr bwMode="auto">
            <a:xfrm>
              <a:off x="1680" y="2256"/>
              <a:ext cx="768" cy="528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45" name="Oval 29"/>
            <p:cNvSpPr>
              <a:spLocks noChangeArrowheads="1"/>
            </p:cNvSpPr>
            <p:nvPr/>
          </p:nvSpPr>
          <p:spPr bwMode="auto">
            <a:xfrm>
              <a:off x="1728" y="1536"/>
              <a:ext cx="672" cy="624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Lys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208213" y="4418013"/>
            <a:ext cx="304800" cy="685800"/>
            <a:chOff x="1391" y="2783"/>
            <a:chExt cx="192" cy="432"/>
          </a:xfrm>
        </p:grpSpPr>
        <p:grpSp>
          <p:nvGrpSpPr>
            <p:cNvPr id="10" name="Group 32"/>
            <p:cNvGrpSpPr>
              <a:grpSpLocks/>
            </p:cNvGrpSpPr>
            <p:nvPr/>
          </p:nvGrpSpPr>
          <p:grpSpPr bwMode="auto">
            <a:xfrm rot="10800000">
              <a:off x="1391" y="2879"/>
              <a:ext cx="192" cy="336"/>
              <a:chOff x="2016" y="2976"/>
              <a:chExt cx="192" cy="336"/>
            </a:xfrm>
          </p:grpSpPr>
          <p:sp>
            <p:nvSpPr>
              <p:cNvPr id="34849" name="Rectangle 33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192" cy="3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850" name="Line 34"/>
              <p:cNvSpPr>
                <a:spLocks noChangeShapeType="1"/>
              </p:cNvSpPr>
              <p:nvPr/>
            </p:nvSpPr>
            <p:spPr bwMode="auto">
              <a:xfrm flipV="1">
                <a:off x="2016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1" name="Group 35"/>
              <p:cNvGrpSpPr>
                <a:grpSpLocks/>
              </p:cNvGrpSpPr>
              <p:nvPr/>
            </p:nvGrpSpPr>
            <p:grpSpPr bwMode="auto">
              <a:xfrm>
                <a:off x="2016" y="2976"/>
                <a:ext cx="192" cy="96"/>
                <a:chOff x="2016" y="2976"/>
                <a:chExt cx="192" cy="96"/>
              </a:xfrm>
            </p:grpSpPr>
            <p:sp>
              <p:nvSpPr>
                <p:cNvPr id="34852" name="Arc 36"/>
                <p:cNvSpPr>
                  <a:spLocks/>
                </p:cNvSpPr>
                <p:nvPr/>
              </p:nvSpPr>
              <p:spPr bwMode="auto">
                <a:xfrm rot="-10800000">
                  <a:off x="2016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853" name="Arc 37"/>
                <p:cNvSpPr>
                  <a:spLocks/>
                </p:cNvSpPr>
                <p:nvPr/>
              </p:nvSpPr>
              <p:spPr bwMode="auto">
                <a:xfrm rot="10800000" flipH="1">
                  <a:off x="2112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34854" name="Line 38"/>
              <p:cNvSpPr>
                <a:spLocks noChangeShapeType="1"/>
              </p:cNvSpPr>
              <p:nvPr/>
            </p:nvSpPr>
            <p:spPr bwMode="auto">
              <a:xfrm flipV="1">
                <a:off x="2208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855" name="Line 39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4856" name="Rectangle 40"/>
            <p:cNvSpPr>
              <a:spLocks noChangeArrowheads="1"/>
            </p:cNvSpPr>
            <p:nvPr/>
          </p:nvSpPr>
          <p:spPr bwMode="auto">
            <a:xfrm rot="10800000">
              <a:off x="1391" y="2783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 rot="10800000">
            <a:off x="1295400" y="4419600"/>
            <a:ext cx="457200" cy="685800"/>
            <a:chOff x="4224" y="3360"/>
            <a:chExt cx="288" cy="432"/>
          </a:xfrm>
        </p:grpSpPr>
        <p:sp>
          <p:nvSpPr>
            <p:cNvPr id="34858" name="Rectangle 42"/>
            <p:cNvSpPr>
              <a:spLocks noChangeArrowheads="1"/>
            </p:cNvSpPr>
            <p:nvPr/>
          </p:nvSpPr>
          <p:spPr bwMode="auto">
            <a:xfrm>
              <a:off x="4224" y="3696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59" name="Rectangle 43"/>
            <p:cNvSpPr>
              <a:spLocks noChangeArrowheads="1"/>
            </p:cNvSpPr>
            <p:nvPr/>
          </p:nvSpPr>
          <p:spPr bwMode="auto">
            <a:xfrm>
              <a:off x="4320" y="3696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60" name="Freeform 44"/>
            <p:cNvSpPr>
              <a:spLocks/>
            </p:cNvSpPr>
            <p:nvPr/>
          </p:nvSpPr>
          <p:spPr bwMode="auto">
            <a:xfrm>
              <a:off x="4320" y="3360"/>
              <a:ext cx="192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0"/>
                </a:cxn>
                <a:cxn ang="0">
                  <a:pos x="96" y="96"/>
                </a:cxn>
                <a:cxn ang="0">
                  <a:pos x="192" y="0"/>
                </a:cxn>
                <a:cxn ang="0">
                  <a:pos x="192" y="336"/>
                </a:cxn>
                <a:cxn ang="0">
                  <a:pos x="0" y="336"/>
                </a:cxn>
              </a:cxnLst>
              <a:rect l="0" t="0" r="r" b="b"/>
              <a:pathLst>
                <a:path w="192" h="336">
                  <a:moveTo>
                    <a:pt x="0" y="336"/>
                  </a:moveTo>
                  <a:lnTo>
                    <a:pt x="0" y="0"/>
                  </a:lnTo>
                  <a:lnTo>
                    <a:pt x="96" y="96"/>
                  </a:lnTo>
                  <a:lnTo>
                    <a:pt x="192" y="0"/>
                  </a:lnTo>
                  <a:lnTo>
                    <a:pt x="192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" name="Group 45"/>
          <p:cNvGrpSpPr>
            <a:grpSpLocks/>
          </p:cNvGrpSpPr>
          <p:nvPr/>
        </p:nvGrpSpPr>
        <p:grpSpPr bwMode="auto">
          <a:xfrm rot="10800000">
            <a:off x="1752600" y="4419600"/>
            <a:ext cx="457200" cy="990600"/>
            <a:chOff x="3360" y="3168"/>
            <a:chExt cx="288" cy="624"/>
          </a:xfrm>
        </p:grpSpPr>
        <p:sp>
          <p:nvSpPr>
            <p:cNvPr id="34862" name="Rectangle 46"/>
            <p:cNvSpPr>
              <a:spLocks noChangeArrowheads="1"/>
            </p:cNvSpPr>
            <p:nvPr/>
          </p:nvSpPr>
          <p:spPr bwMode="auto">
            <a:xfrm>
              <a:off x="3360" y="3696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63" name="Rectangle 47"/>
            <p:cNvSpPr>
              <a:spLocks noChangeArrowheads="1"/>
            </p:cNvSpPr>
            <p:nvPr/>
          </p:nvSpPr>
          <p:spPr bwMode="auto">
            <a:xfrm>
              <a:off x="3456" y="3696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64" name="Freeform 48"/>
            <p:cNvSpPr>
              <a:spLocks/>
            </p:cNvSpPr>
            <p:nvPr/>
          </p:nvSpPr>
          <p:spPr bwMode="auto">
            <a:xfrm>
              <a:off x="3456" y="3168"/>
              <a:ext cx="19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528"/>
                </a:cxn>
                <a:cxn ang="0">
                  <a:pos x="0" y="528"/>
                </a:cxn>
              </a:cxnLst>
              <a:rect l="0" t="0" r="r" b="b"/>
              <a:pathLst>
                <a:path w="192" h="528">
                  <a:moveTo>
                    <a:pt x="0" y="528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192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4867" name="Rectangle 51"/>
          <p:cNvSpPr>
            <a:spLocks noChangeArrowheads="1"/>
          </p:cNvSpPr>
          <p:nvPr/>
        </p:nvSpPr>
        <p:spPr bwMode="auto">
          <a:xfrm>
            <a:off x="1295400" y="3581400"/>
            <a:ext cx="1219200" cy="83820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990600" y="6019800"/>
            <a:ext cx="3200400" cy="609600"/>
            <a:chOff x="624" y="3792"/>
            <a:chExt cx="2016" cy="384"/>
          </a:xfrm>
        </p:grpSpPr>
        <p:sp>
          <p:nvSpPr>
            <p:cNvPr id="34869" name="Rectangle 53"/>
            <p:cNvSpPr>
              <a:spLocks noChangeArrowheads="1"/>
            </p:cNvSpPr>
            <p:nvPr/>
          </p:nvSpPr>
          <p:spPr bwMode="auto">
            <a:xfrm>
              <a:off x="1200" y="3792"/>
              <a:ext cx="864" cy="192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70" name="Rectangle 54"/>
            <p:cNvSpPr>
              <a:spLocks noChangeArrowheads="1"/>
            </p:cNvSpPr>
            <p:nvPr/>
          </p:nvSpPr>
          <p:spPr bwMode="auto">
            <a:xfrm>
              <a:off x="62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71" name="Arc 55"/>
            <p:cNvSpPr>
              <a:spLocks/>
            </p:cNvSpPr>
            <p:nvPr/>
          </p:nvSpPr>
          <p:spPr bwMode="auto">
            <a:xfrm rot="10800000">
              <a:off x="62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72" name="Line 56"/>
            <p:cNvSpPr>
              <a:spLocks noChangeShapeType="1"/>
            </p:cNvSpPr>
            <p:nvPr/>
          </p:nvSpPr>
          <p:spPr bwMode="auto">
            <a:xfrm>
              <a:off x="624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73" name="Arc 57"/>
            <p:cNvSpPr>
              <a:spLocks/>
            </p:cNvSpPr>
            <p:nvPr/>
          </p:nvSpPr>
          <p:spPr bwMode="auto">
            <a:xfrm rot="21600000">
              <a:off x="1632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74" name="Arc 58"/>
            <p:cNvSpPr>
              <a:spLocks/>
            </p:cNvSpPr>
            <p:nvPr/>
          </p:nvSpPr>
          <p:spPr bwMode="auto">
            <a:xfrm rot="37800000">
              <a:off x="1536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75" name="Arc 59"/>
            <p:cNvSpPr>
              <a:spLocks/>
            </p:cNvSpPr>
            <p:nvPr/>
          </p:nvSpPr>
          <p:spPr bwMode="auto">
            <a:xfrm rot="48600000">
              <a:off x="1272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76" name="Rectangle 60"/>
            <p:cNvSpPr>
              <a:spLocks noChangeArrowheads="1"/>
            </p:cNvSpPr>
            <p:nvPr/>
          </p:nvSpPr>
          <p:spPr bwMode="auto">
            <a:xfrm flipH="1">
              <a:off x="206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77" name="Arc 61"/>
            <p:cNvSpPr>
              <a:spLocks/>
            </p:cNvSpPr>
            <p:nvPr/>
          </p:nvSpPr>
          <p:spPr bwMode="auto">
            <a:xfrm rot="10800000" flipH="1">
              <a:off x="206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78" name="Line 62"/>
            <p:cNvSpPr>
              <a:spLocks noChangeShapeType="1"/>
            </p:cNvSpPr>
            <p:nvPr/>
          </p:nvSpPr>
          <p:spPr bwMode="auto">
            <a:xfrm flipH="1">
              <a:off x="2640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79" name="Arc 63"/>
            <p:cNvSpPr>
              <a:spLocks/>
            </p:cNvSpPr>
            <p:nvPr/>
          </p:nvSpPr>
          <p:spPr bwMode="auto">
            <a:xfrm rot="16200000" flipH="1">
              <a:off x="1800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5" name="Group 65"/>
          <p:cNvGrpSpPr>
            <a:grpSpLocks/>
          </p:cNvGrpSpPr>
          <p:nvPr/>
        </p:nvGrpSpPr>
        <p:grpSpPr bwMode="auto">
          <a:xfrm>
            <a:off x="228600" y="5029200"/>
            <a:ext cx="8686800" cy="990600"/>
            <a:chOff x="144" y="3168"/>
            <a:chExt cx="5472" cy="624"/>
          </a:xfrm>
        </p:grpSpPr>
        <p:grpSp>
          <p:nvGrpSpPr>
            <p:cNvPr id="16" name="Group 66"/>
            <p:cNvGrpSpPr>
              <a:grpSpLocks/>
            </p:cNvGrpSpPr>
            <p:nvPr/>
          </p:nvGrpSpPr>
          <p:grpSpPr bwMode="auto">
            <a:xfrm>
              <a:off x="432" y="3360"/>
              <a:ext cx="288" cy="432"/>
              <a:chOff x="1920" y="3360"/>
              <a:chExt cx="288" cy="432"/>
            </a:xfrm>
          </p:grpSpPr>
          <p:sp>
            <p:nvSpPr>
              <p:cNvPr id="34883" name="Rectangle 67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7" name="Group 68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34885" name="Rectangle 69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886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8" name="Group 71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4888" name="Arc 72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4889" name="Arc 73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4890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91" name="Line 75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4892" name="Rectangle 76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4893" name="Freeform 77"/>
            <p:cNvSpPr>
              <a:spLocks/>
            </p:cNvSpPr>
            <p:nvPr/>
          </p:nvSpPr>
          <p:spPr bwMode="auto">
            <a:xfrm>
              <a:off x="816" y="3168"/>
              <a:ext cx="19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528"/>
                </a:cxn>
                <a:cxn ang="0">
                  <a:pos x="0" y="528"/>
                </a:cxn>
              </a:cxnLst>
              <a:rect l="0" t="0" r="r" b="b"/>
              <a:pathLst>
                <a:path w="192" h="528">
                  <a:moveTo>
                    <a:pt x="0" y="528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192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4894" name="Rectangle 78"/>
            <p:cNvSpPr>
              <a:spLocks noChangeArrowheads="1"/>
            </p:cNvSpPr>
            <p:nvPr/>
          </p:nvSpPr>
          <p:spPr bwMode="auto">
            <a:xfrm>
              <a:off x="720" y="3696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95" name="Rectangle 79"/>
            <p:cNvSpPr>
              <a:spLocks noChangeArrowheads="1"/>
            </p:cNvSpPr>
            <p:nvPr/>
          </p:nvSpPr>
          <p:spPr bwMode="auto">
            <a:xfrm>
              <a:off x="816" y="3696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9" name="Group 80"/>
            <p:cNvGrpSpPr>
              <a:grpSpLocks/>
            </p:cNvGrpSpPr>
            <p:nvPr/>
          </p:nvGrpSpPr>
          <p:grpSpPr bwMode="auto">
            <a:xfrm>
              <a:off x="1008" y="3360"/>
              <a:ext cx="288" cy="432"/>
              <a:chOff x="2496" y="3360"/>
              <a:chExt cx="288" cy="432"/>
            </a:xfrm>
          </p:grpSpPr>
          <p:sp>
            <p:nvSpPr>
              <p:cNvPr id="34897" name="Freeform 81"/>
              <p:cNvSpPr>
                <a:spLocks/>
              </p:cNvSpPr>
              <p:nvPr/>
            </p:nvSpPr>
            <p:spPr bwMode="auto">
              <a:xfrm>
                <a:off x="2592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898" name="Rectangle 82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899" name="Rectangle 83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0" name="Group 84"/>
            <p:cNvGrpSpPr>
              <a:grpSpLocks/>
            </p:cNvGrpSpPr>
            <p:nvPr/>
          </p:nvGrpSpPr>
          <p:grpSpPr bwMode="auto">
            <a:xfrm>
              <a:off x="1296" y="3168"/>
              <a:ext cx="288" cy="624"/>
              <a:chOff x="2784" y="3168"/>
              <a:chExt cx="288" cy="624"/>
            </a:xfrm>
          </p:grpSpPr>
          <p:grpSp>
            <p:nvGrpSpPr>
              <p:cNvPr id="21" name="Group 85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34902" name="Rectangle 86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903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904" name="Arc 88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905" name="Arc 89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906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4907" name="Rectangle 91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08" name="Rectangle 92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2" name="Group 93"/>
            <p:cNvGrpSpPr>
              <a:grpSpLocks/>
            </p:cNvGrpSpPr>
            <p:nvPr/>
          </p:nvGrpSpPr>
          <p:grpSpPr bwMode="auto">
            <a:xfrm>
              <a:off x="1584" y="3168"/>
              <a:ext cx="288" cy="624"/>
              <a:chOff x="3072" y="3168"/>
              <a:chExt cx="288" cy="624"/>
            </a:xfrm>
          </p:grpSpPr>
          <p:sp>
            <p:nvSpPr>
              <p:cNvPr id="34910" name="Rectangle 94"/>
              <p:cNvSpPr>
                <a:spLocks noChangeArrowheads="1"/>
              </p:cNvSpPr>
              <p:nvPr/>
            </p:nvSpPr>
            <p:spPr bwMode="auto">
              <a:xfrm>
                <a:off x="3072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11" name="Rectangle 95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12" name="Freeform 96"/>
              <p:cNvSpPr>
                <a:spLocks/>
              </p:cNvSpPr>
              <p:nvPr/>
            </p:nvSpPr>
            <p:spPr bwMode="auto">
              <a:xfrm>
                <a:off x="3168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3" name="Group 97"/>
            <p:cNvGrpSpPr>
              <a:grpSpLocks/>
            </p:cNvGrpSpPr>
            <p:nvPr/>
          </p:nvGrpSpPr>
          <p:grpSpPr bwMode="auto">
            <a:xfrm>
              <a:off x="1872" y="3168"/>
              <a:ext cx="288" cy="624"/>
              <a:chOff x="3360" y="3168"/>
              <a:chExt cx="288" cy="624"/>
            </a:xfrm>
          </p:grpSpPr>
          <p:sp>
            <p:nvSpPr>
              <p:cNvPr id="34914" name="Rectangle 98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15" name="Rectangle 99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16" name="Freeform 100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4" name="Group 101"/>
            <p:cNvGrpSpPr>
              <a:grpSpLocks/>
            </p:cNvGrpSpPr>
            <p:nvPr/>
          </p:nvGrpSpPr>
          <p:grpSpPr bwMode="auto">
            <a:xfrm>
              <a:off x="2736" y="3360"/>
              <a:ext cx="288" cy="432"/>
              <a:chOff x="4224" y="3360"/>
              <a:chExt cx="288" cy="432"/>
            </a:xfrm>
          </p:grpSpPr>
          <p:sp>
            <p:nvSpPr>
              <p:cNvPr id="34918" name="Rectangle 102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19" name="Rectangle 103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20" name="Freeform 104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5" name="Group 105"/>
            <p:cNvGrpSpPr>
              <a:grpSpLocks/>
            </p:cNvGrpSpPr>
            <p:nvPr/>
          </p:nvGrpSpPr>
          <p:grpSpPr bwMode="auto">
            <a:xfrm>
              <a:off x="2448" y="3360"/>
              <a:ext cx="288" cy="432"/>
              <a:chOff x="3936" y="3360"/>
              <a:chExt cx="288" cy="432"/>
            </a:xfrm>
          </p:grpSpPr>
          <p:sp>
            <p:nvSpPr>
              <p:cNvPr id="34922" name="Rectangle 106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23" name="Rectangle 107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6" name="Group 108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34925" name="Rectangle 109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926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7" name="Group 111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4928" name="Arc 112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4929" name="Arc 113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4930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931" name="Line 115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8" name="Group 116"/>
            <p:cNvGrpSpPr>
              <a:grpSpLocks/>
            </p:cNvGrpSpPr>
            <p:nvPr/>
          </p:nvGrpSpPr>
          <p:grpSpPr bwMode="auto">
            <a:xfrm>
              <a:off x="144" y="3168"/>
              <a:ext cx="288" cy="624"/>
              <a:chOff x="2784" y="3168"/>
              <a:chExt cx="288" cy="624"/>
            </a:xfrm>
          </p:grpSpPr>
          <p:grpSp>
            <p:nvGrpSpPr>
              <p:cNvPr id="29" name="Group 117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34934" name="Rectangle 118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935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936" name="Arc 120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937" name="Arc 121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938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4939" name="Rectangle 123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40" name="Rectangle 124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30" name="Group 125"/>
            <p:cNvGrpSpPr>
              <a:grpSpLocks/>
            </p:cNvGrpSpPr>
            <p:nvPr/>
          </p:nvGrpSpPr>
          <p:grpSpPr bwMode="auto">
            <a:xfrm>
              <a:off x="3024" y="3360"/>
              <a:ext cx="288" cy="432"/>
              <a:chOff x="3936" y="3360"/>
              <a:chExt cx="288" cy="432"/>
            </a:xfrm>
          </p:grpSpPr>
          <p:sp>
            <p:nvSpPr>
              <p:cNvPr id="34942" name="Rectangle 126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43" name="Rectangle 127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1" name="Group 128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34945" name="Rectangle 129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946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4944" name="Group 131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4948" name="Arc 132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4949" name="Arc 133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4950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951" name="Line 135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4947" name="Group 136"/>
            <p:cNvGrpSpPr>
              <a:grpSpLocks/>
            </p:cNvGrpSpPr>
            <p:nvPr/>
          </p:nvGrpSpPr>
          <p:grpSpPr bwMode="auto">
            <a:xfrm>
              <a:off x="3312" y="3360"/>
              <a:ext cx="288" cy="432"/>
              <a:chOff x="4224" y="3360"/>
              <a:chExt cx="288" cy="432"/>
            </a:xfrm>
          </p:grpSpPr>
          <p:sp>
            <p:nvSpPr>
              <p:cNvPr id="34953" name="Rectangle 137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54" name="Rectangle 138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55" name="Freeform 139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4952" name="Group 140"/>
            <p:cNvGrpSpPr>
              <a:grpSpLocks/>
            </p:cNvGrpSpPr>
            <p:nvPr/>
          </p:nvGrpSpPr>
          <p:grpSpPr bwMode="auto">
            <a:xfrm>
              <a:off x="3600" y="3168"/>
              <a:ext cx="288" cy="624"/>
              <a:chOff x="3648" y="3168"/>
              <a:chExt cx="288" cy="624"/>
            </a:xfrm>
          </p:grpSpPr>
          <p:sp>
            <p:nvSpPr>
              <p:cNvPr id="34957" name="Rectangle 141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58" name="Rectangle 142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4956" name="Group 143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4960" name="Rectangle 144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961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962" name="Arc 146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963" name="Arc 147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964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4959" name="Group 149"/>
            <p:cNvGrpSpPr>
              <a:grpSpLocks/>
            </p:cNvGrpSpPr>
            <p:nvPr/>
          </p:nvGrpSpPr>
          <p:grpSpPr bwMode="auto">
            <a:xfrm>
              <a:off x="3888" y="3168"/>
              <a:ext cx="288" cy="624"/>
              <a:chOff x="3648" y="3168"/>
              <a:chExt cx="288" cy="624"/>
            </a:xfrm>
          </p:grpSpPr>
          <p:sp>
            <p:nvSpPr>
              <p:cNvPr id="34966" name="Rectangle 150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67" name="Rectangle 151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4965" name="Group 152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4969" name="Rectangle 153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970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971" name="Arc 155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972" name="Arc 156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973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4968" name="Group 158"/>
            <p:cNvGrpSpPr>
              <a:grpSpLocks/>
            </p:cNvGrpSpPr>
            <p:nvPr/>
          </p:nvGrpSpPr>
          <p:grpSpPr bwMode="auto">
            <a:xfrm>
              <a:off x="4176" y="3360"/>
              <a:ext cx="288" cy="432"/>
              <a:chOff x="4224" y="3360"/>
              <a:chExt cx="288" cy="432"/>
            </a:xfrm>
          </p:grpSpPr>
          <p:sp>
            <p:nvSpPr>
              <p:cNvPr id="34975" name="Rectangle 159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76" name="Rectangle 160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77" name="Freeform 161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4974" name="Group 162"/>
            <p:cNvGrpSpPr>
              <a:grpSpLocks/>
            </p:cNvGrpSpPr>
            <p:nvPr/>
          </p:nvGrpSpPr>
          <p:grpSpPr bwMode="auto">
            <a:xfrm>
              <a:off x="4464" y="3168"/>
              <a:ext cx="288" cy="624"/>
              <a:chOff x="3648" y="3168"/>
              <a:chExt cx="288" cy="624"/>
            </a:xfrm>
          </p:grpSpPr>
          <p:sp>
            <p:nvSpPr>
              <p:cNvPr id="34979" name="Rectangle 163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80" name="Rectangle 164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4978" name="Group 165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4982" name="Rectangle 166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983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984" name="Arc 168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985" name="Arc 169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4986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4981" name="Group 171"/>
            <p:cNvGrpSpPr>
              <a:grpSpLocks/>
            </p:cNvGrpSpPr>
            <p:nvPr/>
          </p:nvGrpSpPr>
          <p:grpSpPr bwMode="auto">
            <a:xfrm>
              <a:off x="4752" y="3168"/>
              <a:ext cx="288" cy="624"/>
              <a:chOff x="3360" y="3168"/>
              <a:chExt cx="288" cy="624"/>
            </a:xfrm>
          </p:grpSpPr>
          <p:sp>
            <p:nvSpPr>
              <p:cNvPr id="34988" name="Rectangle 172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89" name="Rectangle 173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90" name="Freeform 174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4987" name="Group 175"/>
            <p:cNvGrpSpPr>
              <a:grpSpLocks/>
            </p:cNvGrpSpPr>
            <p:nvPr/>
          </p:nvGrpSpPr>
          <p:grpSpPr bwMode="auto">
            <a:xfrm>
              <a:off x="5040" y="3360"/>
              <a:ext cx="288" cy="432"/>
              <a:chOff x="4224" y="3360"/>
              <a:chExt cx="288" cy="432"/>
            </a:xfrm>
          </p:grpSpPr>
          <p:sp>
            <p:nvSpPr>
              <p:cNvPr id="34992" name="Rectangle 176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93" name="Rectangle 177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94" name="Freeform 178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4991" name="Group 179"/>
            <p:cNvGrpSpPr>
              <a:grpSpLocks/>
            </p:cNvGrpSpPr>
            <p:nvPr/>
          </p:nvGrpSpPr>
          <p:grpSpPr bwMode="auto">
            <a:xfrm>
              <a:off x="5328" y="3168"/>
              <a:ext cx="288" cy="624"/>
              <a:chOff x="3648" y="3168"/>
              <a:chExt cx="288" cy="624"/>
            </a:xfrm>
          </p:grpSpPr>
          <p:sp>
            <p:nvSpPr>
              <p:cNvPr id="34996" name="Rectangle 180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997" name="Rectangle 181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4995" name="Group 182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4999" name="Rectangle 183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000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001" name="Arc 185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002" name="Arc 186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003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4998" name="Group 188"/>
            <p:cNvGrpSpPr>
              <a:grpSpLocks/>
            </p:cNvGrpSpPr>
            <p:nvPr/>
          </p:nvGrpSpPr>
          <p:grpSpPr bwMode="auto">
            <a:xfrm>
              <a:off x="2160" y="3168"/>
              <a:ext cx="288" cy="624"/>
              <a:chOff x="3648" y="3168"/>
              <a:chExt cx="288" cy="624"/>
            </a:xfrm>
          </p:grpSpPr>
          <p:sp>
            <p:nvSpPr>
              <p:cNvPr id="35005" name="Rectangle 189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006" name="Rectangle 190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5004" name="Group 191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5008" name="Rectangle 192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009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010" name="Arc 194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011" name="Arc 195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012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35013" name="Rectangle 197"/>
            <p:cNvSpPr>
              <a:spLocks noChangeArrowheads="1"/>
            </p:cNvSpPr>
            <p:nvPr/>
          </p:nvSpPr>
          <p:spPr bwMode="auto">
            <a:xfrm>
              <a:off x="2256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G</a:t>
              </a:r>
            </a:p>
          </p:txBody>
        </p:sp>
        <p:sp>
          <p:nvSpPr>
            <p:cNvPr id="35014" name="Rectangle 198"/>
            <p:cNvSpPr>
              <a:spLocks noChangeArrowheads="1"/>
            </p:cNvSpPr>
            <p:nvPr/>
          </p:nvSpPr>
          <p:spPr bwMode="auto">
            <a:xfrm>
              <a:off x="1680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A</a:t>
              </a:r>
            </a:p>
          </p:txBody>
        </p:sp>
        <p:sp>
          <p:nvSpPr>
            <p:cNvPr id="35015" name="Rectangle 199"/>
            <p:cNvSpPr>
              <a:spLocks noChangeArrowheads="1"/>
            </p:cNvSpPr>
            <p:nvPr/>
          </p:nvSpPr>
          <p:spPr bwMode="auto">
            <a:xfrm>
              <a:off x="1968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A</a:t>
              </a:r>
            </a:p>
          </p:txBody>
        </p:sp>
      </p:grpSp>
      <p:sp>
        <p:nvSpPr>
          <p:cNvPr id="34866" name="Oval 50"/>
          <p:cNvSpPr>
            <a:spLocks noChangeArrowheads="1"/>
          </p:cNvSpPr>
          <p:nvPr/>
        </p:nvSpPr>
        <p:spPr bwMode="auto">
          <a:xfrm>
            <a:off x="1371600" y="2438400"/>
            <a:ext cx="1066800" cy="990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Met</a:t>
            </a:r>
          </a:p>
        </p:txBody>
      </p:sp>
      <p:sp>
        <p:nvSpPr>
          <p:cNvPr id="200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Translation - </a:t>
            </a:r>
            <a:r>
              <a:rPr lang="de-DE" sz="44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Elongati</a:t>
            </a:r>
            <a:r>
              <a:rPr kumimoji="0" lang="de-DE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</a:p>
        </p:txBody>
      </p:sp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1080120" cy="12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62200" y="1752600"/>
            <a:ext cx="3200400" cy="4114800"/>
            <a:chOff x="624" y="1104"/>
            <a:chExt cx="2016" cy="2592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624" y="1536"/>
              <a:ext cx="2016" cy="2160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45" name="Line 5"/>
            <p:cNvSpPr>
              <a:spLocks noChangeShapeType="1"/>
            </p:cNvSpPr>
            <p:nvPr/>
          </p:nvSpPr>
          <p:spPr bwMode="auto">
            <a:xfrm flipV="1">
              <a:off x="2640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46" name="Arc 6"/>
            <p:cNvSpPr>
              <a:spLocks/>
            </p:cNvSpPr>
            <p:nvPr/>
          </p:nvSpPr>
          <p:spPr bwMode="auto">
            <a:xfrm rot="10800000" flipV="1">
              <a:off x="624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47" name="Arc 7"/>
            <p:cNvSpPr>
              <a:spLocks/>
            </p:cNvSpPr>
            <p:nvPr/>
          </p:nvSpPr>
          <p:spPr bwMode="auto">
            <a:xfrm rot="-10800000" flipH="1" flipV="1">
              <a:off x="1632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229"/>
          <p:cNvGrpSpPr>
            <a:grpSpLocks/>
          </p:cNvGrpSpPr>
          <p:nvPr/>
        </p:nvGrpSpPr>
        <p:grpSpPr bwMode="auto">
          <a:xfrm>
            <a:off x="1295400" y="3581400"/>
            <a:ext cx="1219200" cy="1828800"/>
            <a:chOff x="816" y="2256"/>
            <a:chExt cx="768" cy="1152"/>
          </a:xfrm>
        </p:grpSpPr>
        <p:grpSp>
          <p:nvGrpSpPr>
            <p:cNvPr id="4" name="Group 210"/>
            <p:cNvGrpSpPr>
              <a:grpSpLocks/>
            </p:cNvGrpSpPr>
            <p:nvPr/>
          </p:nvGrpSpPr>
          <p:grpSpPr bwMode="auto">
            <a:xfrm>
              <a:off x="1391" y="2783"/>
              <a:ext cx="192" cy="432"/>
              <a:chOff x="1391" y="2783"/>
              <a:chExt cx="192" cy="432"/>
            </a:xfrm>
          </p:grpSpPr>
          <p:grpSp>
            <p:nvGrpSpPr>
              <p:cNvPr id="5" name="Group 211"/>
              <p:cNvGrpSpPr>
                <a:grpSpLocks/>
              </p:cNvGrpSpPr>
              <p:nvPr/>
            </p:nvGrpSpPr>
            <p:grpSpPr bwMode="auto">
              <a:xfrm rot="10800000">
                <a:off x="1391" y="2879"/>
                <a:ext cx="192" cy="336"/>
                <a:chOff x="2016" y="2976"/>
                <a:chExt cx="192" cy="336"/>
              </a:xfrm>
            </p:grpSpPr>
            <p:sp>
              <p:nvSpPr>
                <p:cNvPr id="36052" name="Rectangle 212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6053" name="Line 213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6" name="Group 214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6055" name="Arc 215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6056" name="Arc 216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057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58" name="Line 218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6059" name="Rectangle 219"/>
              <p:cNvSpPr>
                <a:spLocks noChangeArrowheads="1"/>
              </p:cNvSpPr>
              <p:nvPr/>
            </p:nvSpPr>
            <p:spPr bwMode="auto">
              <a:xfrm rot="10800000">
                <a:off x="1391" y="2783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7" name="Group 220"/>
            <p:cNvGrpSpPr>
              <a:grpSpLocks/>
            </p:cNvGrpSpPr>
            <p:nvPr/>
          </p:nvGrpSpPr>
          <p:grpSpPr bwMode="auto">
            <a:xfrm rot="10800000">
              <a:off x="816" y="2784"/>
              <a:ext cx="288" cy="432"/>
              <a:chOff x="4224" y="3360"/>
              <a:chExt cx="288" cy="432"/>
            </a:xfrm>
          </p:grpSpPr>
          <p:sp>
            <p:nvSpPr>
              <p:cNvPr id="36061" name="Rectangle 221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62" name="Rectangle 222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63" name="Freeform 223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" name="Group 224"/>
            <p:cNvGrpSpPr>
              <a:grpSpLocks/>
            </p:cNvGrpSpPr>
            <p:nvPr/>
          </p:nvGrpSpPr>
          <p:grpSpPr bwMode="auto">
            <a:xfrm rot="10800000">
              <a:off x="1104" y="2784"/>
              <a:ext cx="288" cy="624"/>
              <a:chOff x="3360" y="3168"/>
              <a:chExt cx="288" cy="624"/>
            </a:xfrm>
          </p:grpSpPr>
          <p:sp>
            <p:nvSpPr>
              <p:cNvPr id="36065" name="Rectangle 225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66" name="Rectangle 226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67" name="Freeform 227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6068" name="Rectangle 228"/>
            <p:cNvSpPr>
              <a:spLocks noChangeArrowheads="1"/>
            </p:cNvSpPr>
            <p:nvPr/>
          </p:nvSpPr>
          <p:spPr bwMode="auto">
            <a:xfrm>
              <a:off x="816" y="2256"/>
              <a:ext cx="768" cy="528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2209800" y="2971800"/>
            <a:ext cx="6858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2667000" y="2438400"/>
            <a:ext cx="1219200" cy="2667000"/>
            <a:chOff x="1680" y="1536"/>
            <a:chExt cx="768" cy="1680"/>
          </a:xfrm>
        </p:grpSpPr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 flipV="1">
              <a:off x="2064" y="2112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2256" y="2784"/>
              <a:ext cx="192" cy="432"/>
              <a:chOff x="2975" y="2255"/>
              <a:chExt cx="192" cy="432"/>
            </a:xfrm>
          </p:grpSpPr>
          <p:sp>
            <p:nvSpPr>
              <p:cNvPr id="35852" name="Rectangle 12"/>
              <p:cNvSpPr>
                <a:spLocks noChangeArrowheads="1"/>
              </p:cNvSpPr>
              <p:nvPr/>
            </p:nvSpPr>
            <p:spPr bwMode="auto">
              <a:xfrm rot="10800000">
                <a:off x="2975" y="2255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 rot="10800000">
                <a:off x="2975" y="2351"/>
                <a:ext cx="192" cy="336"/>
                <a:chOff x="2016" y="2976"/>
                <a:chExt cx="192" cy="336"/>
              </a:xfrm>
            </p:grpSpPr>
            <p:sp>
              <p:nvSpPr>
                <p:cNvPr id="35854" name="Rectangle 14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85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2" name="Group 16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5857" name="Arc 17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5858" name="Arc 18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85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60" name="Line 20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3" name="Group 21"/>
            <p:cNvGrpSpPr>
              <a:grpSpLocks/>
            </p:cNvGrpSpPr>
            <p:nvPr/>
          </p:nvGrpSpPr>
          <p:grpSpPr bwMode="auto">
            <a:xfrm rot="10800000">
              <a:off x="1680" y="2784"/>
              <a:ext cx="288" cy="432"/>
              <a:chOff x="4224" y="3360"/>
              <a:chExt cx="288" cy="432"/>
            </a:xfrm>
          </p:grpSpPr>
          <p:sp>
            <p:nvSpPr>
              <p:cNvPr id="35862" name="Rectangle 22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863" name="Rectangle 23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864" name="Freeform 24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4" name="Group 25"/>
            <p:cNvGrpSpPr>
              <a:grpSpLocks/>
            </p:cNvGrpSpPr>
            <p:nvPr/>
          </p:nvGrpSpPr>
          <p:grpSpPr bwMode="auto">
            <a:xfrm rot="10800000">
              <a:off x="1968" y="2784"/>
              <a:ext cx="288" cy="432"/>
              <a:chOff x="4224" y="3360"/>
              <a:chExt cx="288" cy="432"/>
            </a:xfrm>
          </p:grpSpPr>
          <p:sp>
            <p:nvSpPr>
              <p:cNvPr id="35866" name="Rectangle 26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867" name="Rectangle 27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5869" name="Rectangle 29"/>
            <p:cNvSpPr>
              <a:spLocks noChangeArrowheads="1"/>
            </p:cNvSpPr>
            <p:nvPr/>
          </p:nvSpPr>
          <p:spPr bwMode="auto">
            <a:xfrm>
              <a:off x="1680" y="2256"/>
              <a:ext cx="768" cy="528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70" name="Oval 30"/>
            <p:cNvSpPr>
              <a:spLocks noChangeArrowheads="1"/>
            </p:cNvSpPr>
            <p:nvPr/>
          </p:nvSpPr>
          <p:spPr bwMode="auto">
            <a:xfrm>
              <a:off x="1728" y="1536"/>
              <a:ext cx="672" cy="624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Lys</a:t>
              </a:r>
            </a:p>
          </p:txBody>
        </p:sp>
      </p:grpSp>
      <p:grpSp>
        <p:nvGrpSpPr>
          <p:cNvPr id="15" name="Group 50"/>
          <p:cNvGrpSpPr>
            <a:grpSpLocks/>
          </p:cNvGrpSpPr>
          <p:nvPr/>
        </p:nvGrpSpPr>
        <p:grpSpPr bwMode="auto">
          <a:xfrm>
            <a:off x="2362200" y="6019800"/>
            <a:ext cx="3200400" cy="609600"/>
            <a:chOff x="624" y="3792"/>
            <a:chExt cx="2016" cy="384"/>
          </a:xfrm>
        </p:grpSpPr>
        <p:sp>
          <p:nvSpPr>
            <p:cNvPr id="35891" name="Rectangle 51"/>
            <p:cNvSpPr>
              <a:spLocks noChangeArrowheads="1"/>
            </p:cNvSpPr>
            <p:nvPr/>
          </p:nvSpPr>
          <p:spPr bwMode="auto">
            <a:xfrm>
              <a:off x="1200" y="3792"/>
              <a:ext cx="864" cy="192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92" name="Rectangle 52"/>
            <p:cNvSpPr>
              <a:spLocks noChangeArrowheads="1"/>
            </p:cNvSpPr>
            <p:nvPr/>
          </p:nvSpPr>
          <p:spPr bwMode="auto">
            <a:xfrm>
              <a:off x="62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93" name="Arc 53"/>
            <p:cNvSpPr>
              <a:spLocks/>
            </p:cNvSpPr>
            <p:nvPr/>
          </p:nvSpPr>
          <p:spPr bwMode="auto">
            <a:xfrm rot="10800000">
              <a:off x="62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624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95" name="Arc 55"/>
            <p:cNvSpPr>
              <a:spLocks/>
            </p:cNvSpPr>
            <p:nvPr/>
          </p:nvSpPr>
          <p:spPr bwMode="auto">
            <a:xfrm rot="21600000">
              <a:off x="1632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96" name="Arc 56"/>
            <p:cNvSpPr>
              <a:spLocks/>
            </p:cNvSpPr>
            <p:nvPr/>
          </p:nvSpPr>
          <p:spPr bwMode="auto">
            <a:xfrm rot="37800000">
              <a:off x="1536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97" name="Arc 57"/>
            <p:cNvSpPr>
              <a:spLocks/>
            </p:cNvSpPr>
            <p:nvPr/>
          </p:nvSpPr>
          <p:spPr bwMode="auto">
            <a:xfrm rot="48600000">
              <a:off x="1272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98" name="Rectangle 58"/>
            <p:cNvSpPr>
              <a:spLocks noChangeArrowheads="1"/>
            </p:cNvSpPr>
            <p:nvPr/>
          </p:nvSpPr>
          <p:spPr bwMode="auto">
            <a:xfrm flipH="1">
              <a:off x="206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99" name="Arc 59"/>
            <p:cNvSpPr>
              <a:spLocks/>
            </p:cNvSpPr>
            <p:nvPr/>
          </p:nvSpPr>
          <p:spPr bwMode="auto">
            <a:xfrm rot="10800000" flipH="1">
              <a:off x="206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00" name="Line 60"/>
            <p:cNvSpPr>
              <a:spLocks noChangeShapeType="1"/>
            </p:cNvSpPr>
            <p:nvPr/>
          </p:nvSpPr>
          <p:spPr bwMode="auto">
            <a:xfrm flipH="1">
              <a:off x="2640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01" name="Arc 61"/>
            <p:cNvSpPr>
              <a:spLocks/>
            </p:cNvSpPr>
            <p:nvPr/>
          </p:nvSpPr>
          <p:spPr bwMode="auto">
            <a:xfrm rot="16200000" flipH="1">
              <a:off x="1800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6" name="Group 209"/>
          <p:cNvGrpSpPr>
            <a:grpSpLocks/>
          </p:cNvGrpSpPr>
          <p:nvPr/>
        </p:nvGrpSpPr>
        <p:grpSpPr bwMode="auto">
          <a:xfrm>
            <a:off x="228600" y="5029200"/>
            <a:ext cx="8686800" cy="990600"/>
            <a:chOff x="144" y="3168"/>
            <a:chExt cx="5472" cy="624"/>
          </a:xfrm>
        </p:grpSpPr>
        <p:grpSp>
          <p:nvGrpSpPr>
            <p:cNvPr id="17" name="Group 64"/>
            <p:cNvGrpSpPr>
              <a:grpSpLocks/>
            </p:cNvGrpSpPr>
            <p:nvPr/>
          </p:nvGrpSpPr>
          <p:grpSpPr bwMode="auto">
            <a:xfrm>
              <a:off x="432" y="3360"/>
              <a:ext cx="288" cy="432"/>
              <a:chOff x="1920" y="3360"/>
              <a:chExt cx="288" cy="432"/>
            </a:xfrm>
          </p:grpSpPr>
          <p:sp>
            <p:nvSpPr>
              <p:cNvPr id="35905" name="Rectangle 65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8" name="Group 66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35907" name="Rectangle 67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908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9" name="Group 69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5910" name="Arc 70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5911" name="Arc 71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912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913" name="Line 73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5914" name="Rectangle 74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5915" name="Freeform 75"/>
            <p:cNvSpPr>
              <a:spLocks/>
            </p:cNvSpPr>
            <p:nvPr/>
          </p:nvSpPr>
          <p:spPr bwMode="auto">
            <a:xfrm>
              <a:off x="816" y="3168"/>
              <a:ext cx="19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528"/>
                </a:cxn>
                <a:cxn ang="0">
                  <a:pos x="0" y="528"/>
                </a:cxn>
              </a:cxnLst>
              <a:rect l="0" t="0" r="r" b="b"/>
              <a:pathLst>
                <a:path w="192" h="528">
                  <a:moveTo>
                    <a:pt x="0" y="528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192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5916" name="Rectangle 76"/>
            <p:cNvSpPr>
              <a:spLocks noChangeArrowheads="1"/>
            </p:cNvSpPr>
            <p:nvPr/>
          </p:nvSpPr>
          <p:spPr bwMode="auto">
            <a:xfrm>
              <a:off x="720" y="3696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917" name="Rectangle 77"/>
            <p:cNvSpPr>
              <a:spLocks noChangeArrowheads="1"/>
            </p:cNvSpPr>
            <p:nvPr/>
          </p:nvSpPr>
          <p:spPr bwMode="auto">
            <a:xfrm>
              <a:off x="816" y="3696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" name="Group 78"/>
            <p:cNvGrpSpPr>
              <a:grpSpLocks/>
            </p:cNvGrpSpPr>
            <p:nvPr/>
          </p:nvGrpSpPr>
          <p:grpSpPr bwMode="auto">
            <a:xfrm>
              <a:off x="1008" y="3360"/>
              <a:ext cx="288" cy="432"/>
              <a:chOff x="2496" y="3360"/>
              <a:chExt cx="288" cy="432"/>
            </a:xfrm>
          </p:grpSpPr>
          <p:sp>
            <p:nvSpPr>
              <p:cNvPr id="35919" name="Freeform 79"/>
              <p:cNvSpPr>
                <a:spLocks/>
              </p:cNvSpPr>
              <p:nvPr/>
            </p:nvSpPr>
            <p:spPr bwMode="auto">
              <a:xfrm>
                <a:off x="2592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920" name="Rectangle 80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21" name="Rectangle 81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1" name="Group 82"/>
            <p:cNvGrpSpPr>
              <a:grpSpLocks/>
            </p:cNvGrpSpPr>
            <p:nvPr/>
          </p:nvGrpSpPr>
          <p:grpSpPr bwMode="auto">
            <a:xfrm>
              <a:off x="1296" y="3168"/>
              <a:ext cx="288" cy="624"/>
              <a:chOff x="2784" y="3168"/>
              <a:chExt cx="288" cy="624"/>
            </a:xfrm>
          </p:grpSpPr>
          <p:grpSp>
            <p:nvGrpSpPr>
              <p:cNvPr id="22" name="Group 83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35924" name="Rectangle 84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925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926" name="Arc 86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927" name="Arc 87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928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5929" name="Rectangle 89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30" name="Rectangle 90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3" name="Group 91"/>
            <p:cNvGrpSpPr>
              <a:grpSpLocks/>
            </p:cNvGrpSpPr>
            <p:nvPr/>
          </p:nvGrpSpPr>
          <p:grpSpPr bwMode="auto">
            <a:xfrm>
              <a:off x="1584" y="3168"/>
              <a:ext cx="288" cy="624"/>
              <a:chOff x="3072" y="3168"/>
              <a:chExt cx="288" cy="624"/>
            </a:xfrm>
          </p:grpSpPr>
          <p:sp>
            <p:nvSpPr>
              <p:cNvPr id="35932" name="Rectangle 92"/>
              <p:cNvSpPr>
                <a:spLocks noChangeArrowheads="1"/>
              </p:cNvSpPr>
              <p:nvPr/>
            </p:nvSpPr>
            <p:spPr bwMode="auto">
              <a:xfrm>
                <a:off x="3072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33" name="Rectangle 93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34" name="Freeform 94"/>
              <p:cNvSpPr>
                <a:spLocks/>
              </p:cNvSpPr>
              <p:nvPr/>
            </p:nvSpPr>
            <p:spPr bwMode="auto">
              <a:xfrm>
                <a:off x="3168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4" name="Group 95"/>
            <p:cNvGrpSpPr>
              <a:grpSpLocks/>
            </p:cNvGrpSpPr>
            <p:nvPr/>
          </p:nvGrpSpPr>
          <p:grpSpPr bwMode="auto">
            <a:xfrm>
              <a:off x="1872" y="3168"/>
              <a:ext cx="288" cy="624"/>
              <a:chOff x="3360" y="3168"/>
              <a:chExt cx="288" cy="624"/>
            </a:xfrm>
          </p:grpSpPr>
          <p:sp>
            <p:nvSpPr>
              <p:cNvPr id="35936" name="Rectangle 96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37" name="Rectangle 97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38" name="Freeform 98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5" name="Group 99"/>
            <p:cNvGrpSpPr>
              <a:grpSpLocks/>
            </p:cNvGrpSpPr>
            <p:nvPr/>
          </p:nvGrpSpPr>
          <p:grpSpPr bwMode="auto">
            <a:xfrm>
              <a:off x="2736" y="3360"/>
              <a:ext cx="288" cy="432"/>
              <a:chOff x="4224" y="3360"/>
              <a:chExt cx="288" cy="432"/>
            </a:xfrm>
          </p:grpSpPr>
          <p:sp>
            <p:nvSpPr>
              <p:cNvPr id="35940" name="Rectangle 100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41" name="Rectangle 101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42" name="Freeform 102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6" name="Group 103"/>
            <p:cNvGrpSpPr>
              <a:grpSpLocks/>
            </p:cNvGrpSpPr>
            <p:nvPr/>
          </p:nvGrpSpPr>
          <p:grpSpPr bwMode="auto">
            <a:xfrm>
              <a:off x="2448" y="3360"/>
              <a:ext cx="288" cy="432"/>
              <a:chOff x="3936" y="3360"/>
              <a:chExt cx="288" cy="432"/>
            </a:xfrm>
          </p:grpSpPr>
          <p:sp>
            <p:nvSpPr>
              <p:cNvPr id="35944" name="Rectangle 104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45" name="Rectangle 105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7" name="Group 106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35947" name="Rectangle 107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948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8" name="Group 109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5950" name="Arc 110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5951" name="Arc 111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952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953" name="Line 113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9" name="Group 114"/>
            <p:cNvGrpSpPr>
              <a:grpSpLocks/>
            </p:cNvGrpSpPr>
            <p:nvPr/>
          </p:nvGrpSpPr>
          <p:grpSpPr bwMode="auto">
            <a:xfrm>
              <a:off x="144" y="3168"/>
              <a:ext cx="288" cy="624"/>
              <a:chOff x="2784" y="3168"/>
              <a:chExt cx="288" cy="624"/>
            </a:xfrm>
          </p:grpSpPr>
          <p:grpSp>
            <p:nvGrpSpPr>
              <p:cNvPr id="30" name="Group 115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35956" name="Rectangle 116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957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958" name="Arc 118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959" name="Arc 119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960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5961" name="Rectangle 121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62" name="Rectangle 122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31" name="Group 123"/>
            <p:cNvGrpSpPr>
              <a:grpSpLocks/>
            </p:cNvGrpSpPr>
            <p:nvPr/>
          </p:nvGrpSpPr>
          <p:grpSpPr bwMode="auto">
            <a:xfrm>
              <a:off x="3024" y="3360"/>
              <a:ext cx="288" cy="432"/>
              <a:chOff x="3936" y="3360"/>
              <a:chExt cx="288" cy="432"/>
            </a:xfrm>
          </p:grpSpPr>
          <p:sp>
            <p:nvSpPr>
              <p:cNvPr id="35964" name="Rectangle 124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65" name="Rectangle 125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6064" name="Group 126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35967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968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6069" name="Group 129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5970" name="Arc 130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5971" name="Arc 131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5972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973" name="Line 133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6070" name="Group 134"/>
            <p:cNvGrpSpPr>
              <a:grpSpLocks/>
            </p:cNvGrpSpPr>
            <p:nvPr/>
          </p:nvGrpSpPr>
          <p:grpSpPr bwMode="auto">
            <a:xfrm>
              <a:off x="3312" y="3360"/>
              <a:ext cx="288" cy="432"/>
              <a:chOff x="4224" y="3360"/>
              <a:chExt cx="288" cy="432"/>
            </a:xfrm>
          </p:grpSpPr>
          <p:sp>
            <p:nvSpPr>
              <p:cNvPr id="35975" name="Rectangle 135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76" name="Rectangle 136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77" name="Freeform 137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6071" name="Group 138"/>
            <p:cNvGrpSpPr>
              <a:grpSpLocks/>
            </p:cNvGrpSpPr>
            <p:nvPr/>
          </p:nvGrpSpPr>
          <p:grpSpPr bwMode="auto">
            <a:xfrm>
              <a:off x="3600" y="3168"/>
              <a:ext cx="288" cy="624"/>
              <a:chOff x="3648" y="3168"/>
              <a:chExt cx="288" cy="624"/>
            </a:xfrm>
          </p:grpSpPr>
          <p:sp>
            <p:nvSpPr>
              <p:cNvPr id="35979" name="Rectangle 139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80" name="Rectangle 140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6072" name="Group 141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5982" name="Rectangle 142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983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984" name="Arc 144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985" name="Arc 145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986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6073" name="Group 147"/>
            <p:cNvGrpSpPr>
              <a:grpSpLocks/>
            </p:cNvGrpSpPr>
            <p:nvPr/>
          </p:nvGrpSpPr>
          <p:grpSpPr bwMode="auto">
            <a:xfrm>
              <a:off x="3888" y="3168"/>
              <a:ext cx="288" cy="624"/>
              <a:chOff x="3648" y="3168"/>
              <a:chExt cx="288" cy="624"/>
            </a:xfrm>
          </p:grpSpPr>
          <p:sp>
            <p:nvSpPr>
              <p:cNvPr id="35988" name="Rectangle 148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89" name="Rectangle 149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6074" name="Group 150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5991" name="Rectangle 15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992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993" name="Arc 15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994" name="Arc 15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5995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6075" name="Group 156"/>
            <p:cNvGrpSpPr>
              <a:grpSpLocks/>
            </p:cNvGrpSpPr>
            <p:nvPr/>
          </p:nvGrpSpPr>
          <p:grpSpPr bwMode="auto">
            <a:xfrm>
              <a:off x="4176" y="3360"/>
              <a:ext cx="288" cy="432"/>
              <a:chOff x="4224" y="3360"/>
              <a:chExt cx="288" cy="432"/>
            </a:xfrm>
          </p:grpSpPr>
          <p:sp>
            <p:nvSpPr>
              <p:cNvPr id="35997" name="Rectangle 157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98" name="Rectangle 158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999" name="Freeform 159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6076" name="Group 160"/>
            <p:cNvGrpSpPr>
              <a:grpSpLocks/>
            </p:cNvGrpSpPr>
            <p:nvPr/>
          </p:nvGrpSpPr>
          <p:grpSpPr bwMode="auto">
            <a:xfrm>
              <a:off x="4464" y="3168"/>
              <a:ext cx="288" cy="624"/>
              <a:chOff x="3648" y="3168"/>
              <a:chExt cx="288" cy="624"/>
            </a:xfrm>
          </p:grpSpPr>
          <p:sp>
            <p:nvSpPr>
              <p:cNvPr id="36001" name="Rectangle 161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02" name="Rectangle 162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6077" name="Group 163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6004" name="Rectangle 164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6005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06" name="Arc 166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6007" name="Arc 167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6008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6078" name="Group 169"/>
            <p:cNvGrpSpPr>
              <a:grpSpLocks/>
            </p:cNvGrpSpPr>
            <p:nvPr/>
          </p:nvGrpSpPr>
          <p:grpSpPr bwMode="auto">
            <a:xfrm>
              <a:off x="4752" y="3168"/>
              <a:ext cx="288" cy="624"/>
              <a:chOff x="3360" y="3168"/>
              <a:chExt cx="288" cy="624"/>
            </a:xfrm>
          </p:grpSpPr>
          <p:sp>
            <p:nvSpPr>
              <p:cNvPr id="36010" name="Rectangle 170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11" name="Rectangle 171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12" name="Freeform 172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6079" name="Group 173"/>
            <p:cNvGrpSpPr>
              <a:grpSpLocks/>
            </p:cNvGrpSpPr>
            <p:nvPr/>
          </p:nvGrpSpPr>
          <p:grpSpPr bwMode="auto">
            <a:xfrm>
              <a:off x="5040" y="3360"/>
              <a:ext cx="288" cy="432"/>
              <a:chOff x="4224" y="3360"/>
              <a:chExt cx="288" cy="432"/>
            </a:xfrm>
          </p:grpSpPr>
          <p:sp>
            <p:nvSpPr>
              <p:cNvPr id="36014" name="Rectangle 174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15" name="Rectangle 175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16" name="Freeform 176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6080" name="Group 177"/>
            <p:cNvGrpSpPr>
              <a:grpSpLocks/>
            </p:cNvGrpSpPr>
            <p:nvPr/>
          </p:nvGrpSpPr>
          <p:grpSpPr bwMode="auto">
            <a:xfrm>
              <a:off x="5328" y="3168"/>
              <a:ext cx="288" cy="624"/>
              <a:chOff x="3648" y="3168"/>
              <a:chExt cx="288" cy="624"/>
            </a:xfrm>
          </p:grpSpPr>
          <p:sp>
            <p:nvSpPr>
              <p:cNvPr id="36018" name="Rectangle 178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19" name="Rectangle 179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6081" name="Group 180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6021" name="Rectangle 18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6022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23" name="Arc 18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6024" name="Arc 18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6025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6082" name="Group 186"/>
            <p:cNvGrpSpPr>
              <a:grpSpLocks/>
            </p:cNvGrpSpPr>
            <p:nvPr/>
          </p:nvGrpSpPr>
          <p:grpSpPr bwMode="auto">
            <a:xfrm>
              <a:off x="2160" y="3168"/>
              <a:ext cx="288" cy="624"/>
              <a:chOff x="3648" y="3168"/>
              <a:chExt cx="288" cy="624"/>
            </a:xfrm>
          </p:grpSpPr>
          <p:sp>
            <p:nvSpPr>
              <p:cNvPr id="36027" name="Rectangle 187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028" name="Rectangle 188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6083" name="Group 189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6030" name="Rectangle 190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6031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032" name="Arc 192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6033" name="Arc 193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6034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6038" name="Oval 198"/>
          <p:cNvSpPr>
            <a:spLocks noChangeArrowheads="1"/>
          </p:cNvSpPr>
          <p:nvPr/>
        </p:nvSpPr>
        <p:spPr bwMode="auto">
          <a:xfrm>
            <a:off x="1371600" y="2438400"/>
            <a:ext cx="1066800" cy="990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Met</a:t>
            </a:r>
          </a:p>
        </p:txBody>
      </p:sp>
      <p:sp>
        <p:nvSpPr>
          <p:cNvPr id="200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Translation - </a:t>
            </a:r>
            <a:r>
              <a:rPr lang="de-DE" sz="44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Elongati</a:t>
            </a:r>
            <a:r>
              <a:rPr kumimoji="0" lang="de-DE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</a:p>
        </p:txBody>
      </p:sp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1080120" cy="12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62200" y="1752600"/>
            <a:ext cx="3200400" cy="4114800"/>
            <a:chOff x="624" y="1104"/>
            <a:chExt cx="2016" cy="2592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624" y="1536"/>
              <a:ext cx="2016" cy="2160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40" name="Line 4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 flipV="1">
              <a:off x="2640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42" name="Arc 6"/>
            <p:cNvSpPr>
              <a:spLocks/>
            </p:cNvSpPr>
            <p:nvPr/>
          </p:nvSpPr>
          <p:spPr bwMode="auto">
            <a:xfrm rot="10800000" flipV="1">
              <a:off x="624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43" name="Arc 7"/>
            <p:cNvSpPr>
              <a:spLocks/>
            </p:cNvSpPr>
            <p:nvPr/>
          </p:nvSpPr>
          <p:spPr bwMode="auto">
            <a:xfrm rot="-10800000" flipH="1" flipV="1">
              <a:off x="1632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2209800" y="2971800"/>
            <a:ext cx="6858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667000" y="2438400"/>
            <a:ext cx="1219200" cy="2667000"/>
            <a:chOff x="1680" y="1536"/>
            <a:chExt cx="768" cy="1680"/>
          </a:xfrm>
        </p:grpSpPr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 flipV="1">
              <a:off x="2064" y="2112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256" y="2784"/>
              <a:ext cx="192" cy="432"/>
              <a:chOff x="2975" y="2255"/>
              <a:chExt cx="192" cy="432"/>
            </a:xfrm>
          </p:grpSpPr>
          <p:sp>
            <p:nvSpPr>
              <p:cNvPr id="39948" name="Rectangle 12"/>
              <p:cNvSpPr>
                <a:spLocks noChangeArrowheads="1"/>
              </p:cNvSpPr>
              <p:nvPr/>
            </p:nvSpPr>
            <p:spPr bwMode="auto">
              <a:xfrm rot="10800000">
                <a:off x="2975" y="2255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10800000">
                <a:off x="2975" y="2351"/>
                <a:ext cx="192" cy="336"/>
                <a:chOff x="2016" y="2976"/>
                <a:chExt cx="192" cy="336"/>
              </a:xfrm>
            </p:grpSpPr>
            <p:sp>
              <p:nvSpPr>
                <p:cNvPr id="39950" name="Rectangle 14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95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6" name="Group 16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9953" name="Arc 17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9954" name="Arc 18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995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56" name="Line 20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 rot="10800000">
              <a:off x="1680" y="2784"/>
              <a:ext cx="288" cy="432"/>
              <a:chOff x="4224" y="3360"/>
              <a:chExt cx="288" cy="432"/>
            </a:xfrm>
          </p:grpSpPr>
          <p:sp>
            <p:nvSpPr>
              <p:cNvPr id="39958" name="Rectangle 22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959" name="Rectangle 23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960" name="Freeform 24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 rot="10800000">
              <a:off x="1968" y="2784"/>
              <a:ext cx="288" cy="432"/>
              <a:chOff x="4224" y="3360"/>
              <a:chExt cx="288" cy="432"/>
            </a:xfrm>
          </p:grpSpPr>
          <p:sp>
            <p:nvSpPr>
              <p:cNvPr id="39962" name="Rectangle 26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963" name="Rectangle 27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964" name="Freeform 28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9965" name="Rectangle 29"/>
            <p:cNvSpPr>
              <a:spLocks noChangeArrowheads="1"/>
            </p:cNvSpPr>
            <p:nvPr/>
          </p:nvSpPr>
          <p:spPr bwMode="auto">
            <a:xfrm>
              <a:off x="1680" y="2256"/>
              <a:ext cx="768" cy="528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66" name="Oval 30"/>
            <p:cNvSpPr>
              <a:spLocks noChangeArrowheads="1"/>
            </p:cNvSpPr>
            <p:nvPr/>
          </p:nvSpPr>
          <p:spPr bwMode="auto">
            <a:xfrm>
              <a:off x="1728" y="1536"/>
              <a:ext cx="672" cy="624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Lys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362200" y="6019800"/>
            <a:ext cx="3200400" cy="609600"/>
            <a:chOff x="624" y="3792"/>
            <a:chExt cx="2016" cy="384"/>
          </a:xfrm>
        </p:grpSpPr>
        <p:sp>
          <p:nvSpPr>
            <p:cNvPr id="39968" name="Rectangle 32"/>
            <p:cNvSpPr>
              <a:spLocks noChangeArrowheads="1"/>
            </p:cNvSpPr>
            <p:nvPr/>
          </p:nvSpPr>
          <p:spPr bwMode="auto">
            <a:xfrm>
              <a:off x="1200" y="3792"/>
              <a:ext cx="864" cy="192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69" name="Rectangle 33"/>
            <p:cNvSpPr>
              <a:spLocks noChangeArrowheads="1"/>
            </p:cNvSpPr>
            <p:nvPr/>
          </p:nvSpPr>
          <p:spPr bwMode="auto">
            <a:xfrm>
              <a:off x="62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70" name="Arc 34"/>
            <p:cNvSpPr>
              <a:spLocks/>
            </p:cNvSpPr>
            <p:nvPr/>
          </p:nvSpPr>
          <p:spPr bwMode="auto">
            <a:xfrm rot="10800000">
              <a:off x="62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71" name="Line 35"/>
            <p:cNvSpPr>
              <a:spLocks noChangeShapeType="1"/>
            </p:cNvSpPr>
            <p:nvPr/>
          </p:nvSpPr>
          <p:spPr bwMode="auto">
            <a:xfrm>
              <a:off x="624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72" name="Arc 36"/>
            <p:cNvSpPr>
              <a:spLocks/>
            </p:cNvSpPr>
            <p:nvPr/>
          </p:nvSpPr>
          <p:spPr bwMode="auto">
            <a:xfrm rot="21600000">
              <a:off x="1632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73" name="Arc 37"/>
            <p:cNvSpPr>
              <a:spLocks/>
            </p:cNvSpPr>
            <p:nvPr/>
          </p:nvSpPr>
          <p:spPr bwMode="auto">
            <a:xfrm rot="37800000">
              <a:off x="1536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74" name="Arc 38"/>
            <p:cNvSpPr>
              <a:spLocks/>
            </p:cNvSpPr>
            <p:nvPr/>
          </p:nvSpPr>
          <p:spPr bwMode="auto">
            <a:xfrm rot="48600000">
              <a:off x="1272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75" name="Rectangle 39"/>
            <p:cNvSpPr>
              <a:spLocks noChangeArrowheads="1"/>
            </p:cNvSpPr>
            <p:nvPr/>
          </p:nvSpPr>
          <p:spPr bwMode="auto">
            <a:xfrm flipH="1">
              <a:off x="206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76" name="Arc 40"/>
            <p:cNvSpPr>
              <a:spLocks/>
            </p:cNvSpPr>
            <p:nvPr/>
          </p:nvSpPr>
          <p:spPr bwMode="auto">
            <a:xfrm rot="10800000" flipH="1">
              <a:off x="206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77" name="Line 41"/>
            <p:cNvSpPr>
              <a:spLocks noChangeShapeType="1"/>
            </p:cNvSpPr>
            <p:nvPr/>
          </p:nvSpPr>
          <p:spPr bwMode="auto">
            <a:xfrm flipH="1">
              <a:off x="2640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78" name="Arc 42"/>
            <p:cNvSpPr>
              <a:spLocks/>
            </p:cNvSpPr>
            <p:nvPr/>
          </p:nvSpPr>
          <p:spPr bwMode="auto">
            <a:xfrm rot="16200000" flipH="1">
              <a:off x="1800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228600" y="5029200"/>
            <a:ext cx="8686800" cy="990600"/>
            <a:chOff x="144" y="3168"/>
            <a:chExt cx="5472" cy="624"/>
          </a:xfrm>
        </p:grpSpPr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432" y="3360"/>
              <a:ext cx="288" cy="432"/>
              <a:chOff x="1920" y="3360"/>
              <a:chExt cx="288" cy="432"/>
            </a:xfrm>
          </p:grpSpPr>
          <p:sp>
            <p:nvSpPr>
              <p:cNvPr id="39982" name="Rectangle 46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2" name="Group 47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39984" name="Rectangle 48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985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3" name="Group 50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9987" name="Arc 51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9988" name="Arc 52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9989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90" name="Line 54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9991" name="Rectangle 55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9992" name="Freeform 56"/>
            <p:cNvSpPr>
              <a:spLocks/>
            </p:cNvSpPr>
            <p:nvPr/>
          </p:nvSpPr>
          <p:spPr bwMode="auto">
            <a:xfrm>
              <a:off x="816" y="3168"/>
              <a:ext cx="19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528"/>
                </a:cxn>
                <a:cxn ang="0">
                  <a:pos x="0" y="528"/>
                </a:cxn>
              </a:cxnLst>
              <a:rect l="0" t="0" r="r" b="b"/>
              <a:pathLst>
                <a:path w="192" h="528">
                  <a:moveTo>
                    <a:pt x="0" y="528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192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9993" name="Rectangle 57"/>
            <p:cNvSpPr>
              <a:spLocks noChangeArrowheads="1"/>
            </p:cNvSpPr>
            <p:nvPr/>
          </p:nvSpPr>
          <p:spPr bwMode="auto">
            <a:xfrm>
              <a:off x="720" y="3696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94" name="Rectangle 58"/>
            <p:cNvSpPr>
              <a:spLocks noChangeArrowheads="1"/>
            </p:cNvSpPr>
            <p:nvPr/>
          </p:nvSpPr>
          <p:spPr bwMode="auto">
            <a:xfrm>
              <a:off x="816" y="3696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4" name="Group 59"/>
            <p:cNvGrpSpPr>
              <a:grpSpLocks/>
            </p:cNvGrpSpPr>
            <p:nvPr/>
          </p:nvGrpSpPr>
          <p:grpSpPr bwMode="auto">
            <a:xfrm>
              <a:off x="1008" y="3360"/>
              <a:ext cx="288" cy="432"/>
              <a:chOff x="2496" y="3360"/>
              <a:chExt cx="288" cy="432"/>
            </a:xfrm>
          </p:grpSpPr>
          <p:sp>
            <p:nvSpPr>
              <p:cNvPr id="39996" name="Freeform 60"/>
              <p:cNvSpPr>
                <a:spLocks/>
              </p:cNvSpPr>
              <p:nvPr/>
            </p:nvSpPr>
            <p:spPr bwMode="auto">
              <a:xfrm>
                <a:off x="2592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97" name="Rectangle 61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998" name="Rectangle 62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5" name="Group 63"/>
            <p:cNvGrpSpPr>
              <a:grpSpLocks/>
            </p:cNvGrpSpPr>
            <p:nvPr/>
          </p:nvGrpSpPr>
          <p:grpSpPr bwMode="auto">
            <a:xfrm>
              <a:off x="1296" y="3168"/>
              <a:ext cx="288" cy="624"/>
              <a:chOff x="2784" y="3168"/>
              <a:chExt cx="288" cy="624"/>
            </a:xfrm>
          </p:grpSpPr>
          <p:grpSp>
            <p:nvGrpSpPr>
              <p:cNvPr id="16" name="Group 64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40001" name="Rectangle 65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002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003" name="Arc 67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004" name="Arc 68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005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0006" name="Rectangle 70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07" name="Rectangle 71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72"/>
            <p:cNvGrpSpPr>
              <a:grpSpLocks/>
            </p:cNvGrpSpPr>
            <p:nvPr/>
          </p:nvGrpSpPr>
          <p:grpSpPr bwMode="auto">
            <a:xfrm>
              <a:off x="1584" y="3168"/>
              <a:ext cx="288" cy="624"/>
              <a:chOff x="3072" y="3168"/>
              <a:chExt cx="288" cy="624"/>
            </a:xfrm>
          </p:grpSpPr>
          <p:sp>
            <p:nvSpPr>
              <p:cNvPr id="40009" name="Rectangle 73"/>
              <p:cNvSpPr>
                <a:spLocks noChangeArrowheads="1"/>
              </p:cNvSpPr>
              <p:nvPr/>
            </p:nvSpPr>
            <p:spPr bwMode="auto">
              <a:xfrm>
                <a:off x="3072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10" name="Rectangle 74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11" name="Freeform 75"/>
              <p:cNvSpPr>
                <a:spLocks/>
              </p:cNvSpPr>
              <p:nvPr/>
            </p:nvSpPr>
            <p:spPr bwMode="auto">
              <a:xfrm>
                <a:off x="3168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8" name="Group 76"/>
            <p:cNvGrpSpPr>
              <a:grpSpLocks/>
            </p:cNvGrpSpPr>
            <p:nvPr/>
          </p:nvGrpSpPr>
          <p:grpSpPr bwMode="auto">
            <a:xfrm>
              <a:off x="1872" y="3168"/>
              <a:ext cx="288" cy="624"/>
              <a:chOff x="3360" y="3168"/>
              <a:chExt cx="288" cy="624"/>
            </a:xfrm>
          </p:grpSpPr>
          <p:sp>
            <p:nvSpPr>
              <p:cNvPr id="40013" name="Rectangle 77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14" name="Rectangle 78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15" name="Freeform 79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9" name="Group 80"/>
            <p:cNvGrpSpPr>
              <a:grpSpLocks/>
            </p:cNvGrpSpPr>
            <p:nvPr/>
          </p:nvGrpSpPr>
          <p:grpSpPr bwMode="auto">
            <a:xfrm>
              <a:off x="2736" y="3360"/>
              <a:ext cx="288" cy="432"/>
              <a:chOff x="4224" y="3360"/>
              <a:chExt cx="288" cy="432"/>
            </a:xfrm>
          </p:grpSpPr>
          <p:sp>
            <p:nvSpPr>
              <p:cNvPr id="40017" name="Rectangle 81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18" name="Rectangle 82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19" name="Freeform 83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" name="Group 84"/>
            <p:cNvGrpSpPr>
              <a:grpSpLocks/>
            </p:cNvGrpSpPr>
            <p:nvPr/>
          </p:nvGrpSpPr>
          <p:grpSpPr bwMode="auto">
            <a:xfrm>
              <a:off x="2448" y="3360"/>
              <a:ext cx="288" cy="432"/>
              <a:chOff x="3936" y="3360"/>
              <a:chExt cx="288" cy="432"/>
            </a:xfrm>
          </p:grpSpPr>
          <p:sp>
            <p:nvSpPr>
              <p:cNvPr id="40021" name="Rectangle 85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22" name="Rectangle 86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1" name="Group 87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40024" name="Rectangle 88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025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2" name="Group 90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0027" name="Arc 91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0028" name="Arc 92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0029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030" name="Line 94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3" name="Group 95"/>
            <p:cNvGrpSpPr>
              <a:grpSpLocks/>
            </p:cNvGrpSpPr>
            <p:nvPr/>
          </p:nvGrpSpPr>
          <p:grpSpPr bwMode="auto">
            <a:xfrm>
              <a:off x="144" y="3168"/>
              <a:ext cx="288" cy="624"/>
              <a:chOff x="2784" y="3168"/>
              <a:chExt cx="288" cy="624"/>
            </a:xfrm>
          </p:grpSpPr>
          <p:grpSp>
            <p:nvGrpSpPr>
              <p:cNvPr id="24" name="Group 96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40033" name="Rectangle 97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034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035" name="Arc 99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036" name="Arc 100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037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0038" name="Rectangle 102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39" name="Rectangle 103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5" name="Group 104"/>
            <p:cNvGrpSpPr>
              <a:grpSpLocks/>
            </p:cNvGrpSpPr>
            <p:nvPr/>
          </p:nvGrpSpPr>
          <p:grpSpPr bwMode="auto">
            <a:xfrm>
              <a:off x="3024" y="3360"/>
              <a:ext cx="288" cy="432"/>
              <a:chOff x="3936" y="3360"/>
              <a:chExt cx="288" cy="432"/>
            </a:xfrm>
          </p:grpSpPr>
          <p:sp>
            <p:nvSpPr>
              <p:cNvPr id="40041" name="Rectangle 105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42" name="Rectangle 106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6" name="Group 107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40044" name="Rectangle 108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045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7" name="Group 110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0047" name="Arc 111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0048" name="Arc 112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0049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050" name="Line 114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8" name="Group 115"/>
            <p:cNvGrpSpPr>
              <a:grpSpLocks/>
            </p:cNvGrpSpPr>
            <p:nvPr/>
          </p:nvGrpSpPr>
          <p:grpSpPr bwMode="auto">
            <a:xfrm>
              <a:off x="3312" y="3360"/>
              <a:ext cx="288" cy="432"/>
              <a:chOff x="4224" y="3360"/>
              <a:chExt cx="288" cy="432"/>
            </a:xfrm>
          </p:grpSpPr>
          <p:sp>
            <p:nvSpPr>
              <p:cNvPr id="40052" name="Rectangle 116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53" name="Rectangle 117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54" name="Freeform 118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9" name="Group 119"/>
            <p:cNvGrpSpPr>
              <a:grpSpLocks/>
            </p:cNvGrpSpPr>
            <p:nvPr/>
          </p:nvGrpSpPr>
          <p:grpSpPr bwMode="auto">
            <a:xfrm>
              <a:off x="3600" y="3168"/>
              <a:ext cx="288" cy="624"/>
              <a:chOff x="3648" y="3168"/>
              <a:chExt cx="288" cy="624"/>
            </a:xfrm>
          </p:grpSpPr>
          <p:sp>
            <p:nvSpPr>
              <p:cNvPr id="40056" name="Rectangle 120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57" name="Rectangle 121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0" name="Group 122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0059" name="Rectangle 123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060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061" name="Arc 125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062" name="Arc 126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063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1" name="Group 128"/>
            <p:cNvGrpSpPr>
              <a:grpSpLocks/>
            </p:cNvGrpSpPr>
            <p:nvPr/>
          </p:nvGrpSpPr>
          <p:grpSpPr bwMode="auto">
            <a:xfrm>
              <a:off x="3888" y="3168"/>
              <a:ext cx="288" cy="624"/>
              <a:chOff x="3648" y="3168"/>
              <a:chExt cx="288" cy="624"/>
            </a:xfrm>
          </p:grpSpPr>
          <p:sp>
            <p:nvSpPr>
              <p:cNvPr id="40065" name="Rectangle 129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66" name="Rectangle 130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0097" name="Group 131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0068" name="Rectangle 132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069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070" name="Arc 134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071" name="Arc 135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072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0103" name="Group 137"/>
            <p:cNvGrpSpPr>
              <a:grpSpLocks/>
            </p:cNvGrpSpPr>
            <p:nvPr/>
          </p:nvGrpSpPr>
          <p:grpSpPr bwMode="auto">
            <a:xfrm>
              <a:off x="4176" y="3360"/>
              <a:ext cx="288" cy="432"/>
              <a:chOff x="4224" y="3360"/>
              <a:chExt cx="288" cy="432"/>
            </a:xfrm>
          </p:grpSpPr>
          <p:sp>
            <p:nvSpPr>
              <p:cNvPr id="40074" name="Rectangle 138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75" name="Rectangle 139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76" name="Freeform 140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0106" name="Group 141"/>
            <p:cNvGrpSpPr>
              <a:grpSpLocks/>
            </p:cNvGrpSpPr>
            <p:nvPr/>
          </p:nvGrpSpPr>
          <p:grpSpPr bwMode="auto">
            <a:xfrm>
              <a:off x="4464" y="3168"/>
              <a:ext cx="288" cy="624"/>
              <a:chOff x="3648" y="3168"/>
              <a:chExt cx="288" cy="624"/>
            </a:xfrm>
          </p:grpSpPr>
          <p:sp>
            <p:nvSpPr>
              <p:cNvPr id="40078" name="Rectangle 142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79" name="Rectangle 143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0113" name="Group 144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0081" name="Rectangle 145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082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083" name="Arc 147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084" name="Arc 148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085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0114" name="Group 150"/>
            <p:cNvGrpSpPr>
              <a:grpSpLocks/>
            </p:cNvGrpSpPr>
            <p:nvPr/>
          </p:nvGrpSpPr>
          <p:grpSpPr bwMode="auto">
            <a:xfrm>
              <a:off x="4752" y="3168"/>
              <a:ext cx="288" cy="624"/>
              <a:chOff x="3360" y="3168"/>
              <a:chExt cx="288" cy="624"/>
            </a:xfrm>
          </p:grpSpPr>
          <p:sp>
            <p:nvSpPr>
              <p:cNvPr id="40087" name="Rectangle 151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88" name="Rectangle 152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89" name="Freeform 153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0115" name="Group 154"/>
            <p:cNvGrpSpPr>
              <a:grpSpLocks/>
            </p:cNvGrpSpPr>
            <p:nvPr/>
          </p:nvGrpSpPr>
          <p:grpSpPr bwMode="auto">
            <a:xfrm>
              <a:off x="5040" y="3360"/>
              <a:ext cx="288" cy="432"/>
              <a:chOff x="4224" y="3360"/>
              <a:chExt cx="288" cy="432"/>
            </a:xfrm>
          </p:grpSpPr>
          <p:sp>
            <p:nvSpPr>
              <p:cNvPr id="40091" name="Rectangle 155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92" name="Rectangle 156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93" name="Freeform 157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0116" name="Group 158"/>
            <p:cNvGrpSpPr>
              <a:grpSpLocks/>
            </p:cNvGrpSpPr>
            <p:nvPr/>
          </p:nvGrpSpPr>
          <p:grpSpPr bwMode="auto">
            <a:xfrm>
              <a:off x="5328" y="3168"/>
              <a:ext cx="288" cy="624"/>
              <a:chOff x="3648" y="3168"/>
              <a:chExt cx="288" cy="624"/>
            </a:xfrm>
          </p:grpSpPr>
          <p:sp>
            <p:nvSpPr>
              <p:cNvPr id="40095" name="Rectangle 159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096" name="Rectangle 160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0117" name="Group 161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0098" name="Rectangle 162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099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100" name="Arc 164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101" name="Arc 165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102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0118" name="Group 167"/>
            <p:cNvGrpSpPr>
              <a:grpSpLocks/>
            </p:cNvGrpSpPr>
            <p:nvPr/>
          </p:nvGrpSpPr>
          <p:grpSpPr bwMode="auto">
            <a:xfrm>
              <a:off x="2160" y="3168"/>
              <a:ext cx="288" cy="624"/>
              <a:chOff x="3648" y="3168"/>
              <a:chExt cx="288" cy="624"/>
            </a:xfrm>
          </p:grpSpPr>
          <p:sp>
            <p:nvSpPr>
              <p:cNvPr id="40104" name="Rectangle 168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105" name="Rectangle 169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0119" name="Group 170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0107" name="Rectangle 17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108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109" name="Arc 17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110" name="Arc 17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111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40112" name="Oval 176"/>
          <p:cNvSpPr>
            <a:spLocks noChangeArrowheads="1"/>
          </p:cNvSpPr>
          <p:nvPr/>
        </p:nvSpPr>
        <p:spPr bwMode="auto">
          <a:xfrm>
            <a:off x="1371600" y="2438400"/>
            <a:ext cx="1066800" cy="990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Met</a:t>
            </a:r>
          </a:p>
        </p:txBody>
      </p:sp>
      <p:sp>
        <p:nvSpPr>
          <p:cNvPr id="178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Translation - </a:t>
            </a:r>
            <a:r>
              <a:rPr lang="de-DE" sz="44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Elongati</a:t>
            </a:r>
            <a:r>
              <a:rPr kumimoji="0" lang="de-DE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</a:p>
        </p:txBody>
      </p:sp>
      <p:pic>
        <p:nvPicPr>
          <p:cNvPr id="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1080120" cy="12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5" cy="98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62200" y="1752600"/>
            <a:ext cx="3200400" cy="4114800"/>
            <a:chOff x="624" y="1104"/>
            <a:chExt cx="2016" cy="2592"/>
          </a:xfrm>
        </p:grpSpPr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624" y="1536"/>
              <a:ext cx="2016" cy="2160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916" name="Line 4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 flipV="1">
              <a:off x="2640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918" name="Arc 6"/>
            <p:cNvSpPr>
              <a:spLocks/>
            </p:cNvSpPr>
            <p:nvPr/>
          </p:nvSpPr>
          <p:spPr bwMode="auto">
            <a:xfrm rot="10800000" flipV="1">
              <a:off x="624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919" name="Arc 7"/>
            <p:cNvSpPr>
              <a:spLocks/>
            </p:cNvSpPr>
            <p:nvPr/>
          </p:nvSpPr>
          <p:spPr bwMode="auto">
            <a:xfrm rot="-10800000" flipH="1" flipV="1">
              <a:off x="1632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2209800" y="2971800"/>
            <a:ext cx="6858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667000" y="2438400"/>
            <a:ext cx="1219200" cy="2667000"/>
            <a:chOff x="1680" y="1536"/>
            <a:chExt cx="768" cy="1680"/>
          </a:xfrm>
        </p:grpSpPr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 flipV="1">
              <a:off x="2064" y="2112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256" y="2784"/>
              <a:ext cx="192" cy="432"/>
              <a:chOff x="2975" y="2255"/>
              <a:chExt cx="192" cy="432"/>
            </a:xfrm>
          </p:grpSpPr>
          <p:sp>
            <p:nvSpPr>
              <p:cNvPr id="38924" name="Rectangle 12"/>
              <p:cNvSpPr>
                <a:spLocks noChangeArrowheads="1"/>
              </p:cNvSpPr>
              <p:nvPr/>
            </p:nvSpPr>
            <p:spPr bwMode="auto">
              <a:xfrm rot="10800000">
                <a:off x="2975" y="2255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10800000">
                <a:off x="2975" y="2351"/>
                <a:ext cx="192" cy="336"/>
                <a:chOff x="2016" y="2976"/>
                <a:chExt cx="192" cy="336"/>
              </a:xfrm>
            </p:grpSpPr>
            <p:sp>
              <p:nvSpPr>
                <p:cNvPr id="38926" name="Rectangle 14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92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6" name="Group 16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8929" name="Arc 17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8930" name="Arc 18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893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32" name="Line 20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 rot="10800000">
              <a:off x="1680" y="2784"/>
              <a:ext cx="288" cy="432"/>
              <a:chOff x="4224" y="3360"/>
              <a:chExt cx="288" cy="432"/>
            </a:xfrm>
          </p:grpSpPr>
          <p:sp>
            <p:nvSpPr>
              <p:cNvPr id="38934" name="Rectangle 22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935" name="Rectangle 23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936" name="Freeform 24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 rot="10800000">
              <a:off x="1968" y="2784"/>
              <a:ext cx="288" cy="432"/>
              <a:chOff x="4224" y="3360"/>
              <a:chExt cx="288" cy="432"/>
            </a:xfrm>
          </p:grpSpPr>
          <p:sp>
            <p:nvSpPr>
              <p:cNvPr id="38938" name="Rectangle 26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939" name="Rectangle 27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940" name="Freeform 28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8941" name="Rectangle 29"/>
            <p:cNvSpPr>
              <a:spLocks noChangeArrowheads="1"/>
            </p:cNvSpPr>
            <p:nvPr/>
          </p:nvSpPr>
          <p:spPr bwMode="auto">
            <a:xfrm>
              <a:off x="1680" y="2256"/>
              <a:ext cx="768" cy="528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942" name="Oval 30"/>
            <p:cNvSpPr>
              <a:spLocks noChangeArrowheads="1"/>
            </p:cNvSpPr>
            <p:nvPr/>
          </p:nvSpPr>
          <p:spPr bwMode="auto">
            <a:xfrm>
              <a:off x="1728" y="1536"/>
              <a:ext cx="672" cy="624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Lys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2362200" y="6019800"/>
            <a:ext cx="3200400" cy="609600"/>
            <a:chOff x="624" y="3792"/>
            <a:chExt cx="2016" cy="384"/>
          </a:xfrm>
        </p:grpSpPr>
        <p:sp>
          <p:nvSpPr>
            <p:cNvPr id="38963" name="Rectangle 51"/>
            <p:cNvSpPr>
              <a:spLocks noChangeArrowheads="1"/>
            </p:cNvSpPr>
            <p:nvPr/>
          </p:nvSpPr>
          <p:spPr bwMode="auto">
            <a:xfrm>
              <a:off x="1200" y="3792"/>
              <a:ext cx="864" cy="192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964" name="Rectangle 52"/>
            <p:cNvSpPr>
              <a:spLocks noChangeArrowheads="1"/>
            </p:cNvSpPr>
            <p:nvPr/>
          </p:nvSpPr>
          <p:spPr bwMode="auto">
            <a:xfrm>
              <a:off x="62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965" name="Arc 53"/>
            <p:cNvSpPr>
              <a:spLocks/>
            </p:cNvSpPr>
            <p:nvPr/>
          </p:nvSpPr>
          <p:spPr bwMode="auto">
            <a:xfrm rot="10800000">
              <a:off x="62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966" name="Line 54"/>
            <p:cNvSpPr>
              <a:spLocks noChangeShapeType="1"/>
            </p:cNvSpPr>
            <p:nvPr/>
          </p:nvSpPr>
          <p:spPr bwMode="auto">
            <a:xfrm>
              <a:off x="624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967" name="Arc 55"/>
            <p:cNvSpPr>
              <a:spLocks/>
            </p:cNvSpPr>
            <p:nvPr/>
          </p:nvSpPr>
          <p:spPr bwMode="auto">
            <a:xfrm rot="21600000">
              <a:off x="1632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968" name="Arc 56"/>
            <p:cNvSpPr>
              <a:spLocks/>
            </p:cNvSpPr>
            <p:nvPr/>
          </p:nvSpPr>
          <p:spPr bwMode="auto">
            <a:xfrm rot="37800000">
              <a:off x="1536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969" name="Arc 57"/>
            <p:cNvSpPr>
              <a:spLocks/>
            </p:cNvSpPr>
            <p:nvPr/>
          </p:nvSpPr>
          <p:spPr bwMode="auto">
            <a:xfrm rot="48600000">
              <a:off x="1272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970" name="Rectangle 58"/>
            <p:cNvSpPr>
              <a:spLocks noChangeArrowheads="1"/>
            </p:cNvSpPr>
            <p:nvPr/>
          </p:nvSpPr>
          <p:spPr bwMode="auto">
            <a:xfrm flipH="1">
              <a:off x="206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971" name="Arc 59"/>
            <p:cNvSpPr>
              <a:spLocks/>
            </p:cNvSpPr>
            <p:nvPr/>
          </p:nvSpPr>
          <p:spPr bwMode="auto">
            <a:xfrm rot="10800000" flipH="1">
              <a:off x="206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972" name="Line 60"/>
            <p:cNvSpPr>
              <a:spLocks noChangeShapeType="1"/>
            </p:cNvSpPr>
            <p:nvPr/>
          </p:nvSpPr>
          <p:spPr bwMode="auto">
            <a:xfrm flipH="1">
              <a:off x="2640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973" name="Arc 61"/>
            <p:cNvSpPr>
              <a:spLocks/>
            </p:cNvSpPr>
            <p:nvPr/>
          </p:nvSpPr>
          <p:spPr bwMode="auto">
            <a:xfrm rot="16200000" flipH="1">
              <a:off x="1800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0" name="Group 207"/>
          <p:cNvGrpSpPr>
            <a:grpSpLocks/>
          </p:cNvGrpSpPr>
          <p:nvPr/>
        </p:nvGrpSpPr>
        <p:grpSpPr bwMode="auto">
          <a:xfrm>
            <a:off x="228600" y="5029200"/>
            <a:ext cx="8686800" cy="990600"/>
            <a:chOff x="144" y="3168"/>
            <a:chExt cx="5472" cy="624"/>
          </a:xfrm>
        </p:grpSpPr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432" y="3360"/>
              <a:ext cx="288" cy="432"/>
              <a:chOff x="1920" y="3360"/>
              <a:chExt cx="288" cy="432"/>
            </a:xfrm>
          </p:grpSpPr>
          <p:sp>
            <p:nvSpPr>
              <p:cNvPr id="38977" name="Rectangle 65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2" name="Group 66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38979" name="Rectangle 67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980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3" name="Group 69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8982" name="Arc 70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8983" name="Arc 71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8984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85" name="Line 73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8986" name="Rectangle 74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8987" name="Freeform 75"/>
            <p:cNvSpPr>
              <a:spLocks/>
            </p:cNvSpPr>
            <p:nvPr/>
          </p:nvSpPr>
          <p:spPr bwMode="auto">
            <a:xfrm>
              <a:off x="816" y="3168"/>
              <a:ext cx="19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528"/>
                </a:cxn>
                <a:cxn ang="0">
                  <a:pos x="0" y="528"/>
                </a:cxn>
              </a:cxnLst>
              <a:rect l="0" t="0" r="r" b="b"/>
              <a:pathLst>
                <a:path w="192" h="528">
                  <a:moveTo>
                    <a:pt x="0" y="528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192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8988" name="Rectangle 76"/>
            <p:cNvSpPr>
              <a:spLocks noChangeArrowheads="1"/>
            </p:cNvSpPr>
            <p:nvPr/>
          </p:nvSpPr>
          <p:spPr bwMode="auto">
            <a:xfrm>
              <a:off x="720" y="3696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989" name="Rectangle 77"/>
            <p:cNvSpPr>
              <a:spLocks noChangeArrowheads="1"/>
            </p:cNvSpPr>
            <p:nvPr/>
          </p:nvSpPr>
          <p:spPr bwMode="auto">
            <a:xfrm>
              <a:off x="816" y="3696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4" name="Group 78"/>
            <p:cNvGrpSpPr>
              <a:grpSpLocks/>
            </p:cNvGrpSpPr>
            <p:nvPr/>
          </p:nvGrpSpPr>
          <p:grpSpPr bwMode="auto">
            <a:xfrm>
              <a:off x="1008" y="3360"/>
              <a:ext cx="288" cy="432"/>
              <a:chOff x="2496" y="3360"/>
              <a:chExt cx="288" cy="432"/>
            </a:xfrm>
          </p:grpSpPr>
          <p:sp>
            <p:nvSpPr>
              <p:cNvPr id="38991" name="Freeform 79"/>
              <p:cNvSpPr>
                <a:spLocks/>
              </p:cNvSpPr>
              <p:nvPr/>
            </p:nvSpPr>
            <p:spPr bwMode="auto">
              <a:xfrm>
                <a:off x="2592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92" name="Rectangle 80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993" name="Rectangle 81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5" name="Group 82"/>
            <p:cNvGrpSpPr>
              <a:grpSpLocks/>
            </p:cNvGrpSpPr>
            <p:nvPr/>
          </p:nvGrpSpPr>
          <p:grpSpPr bwMode="auto">
            <a:xfrm>
              <a:off x="1296" y="3168"/>
              <a:ext cx="288" cy="624"/>
              <a:chOff x="2784" y="3168"/>
              <a:chExt cx="288" cy="624"/>
            </a:xfrm>
          </p:grpSpPr>
          <p:grpSp>
            <p:nvGrpSpPr>
              <p:cNvPr id="16" name="Group 83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38996" name="Rectangle 84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997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98" name="Arc 86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999" name="Arc 87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00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9001" name="Rectangle 89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02" name="Rectangle 90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91"/>
            <p:cNvGrpSpPr>
              <a:grpSpLocks/>
            </p:cNvGrpSpPr>
            <p:nvPr/>
          </p:nvGrpSpPr>
          <p:grpSpPr bwMode="auto">
            <a:xfrm>
              <a:off x="1584" y="3168"/>
              <a:ext cx="288" cy="624"/>
              <a:chOff x="3072" y="3168"/>
              <a:chExt cx="288" cy="624"/>
            </a:xfrm>
          </p:grpSpPr>
          <p:sp>
            <p:nvSpPr>
              <p:cNvPr id="39004" name="Rectangle 92"/>
              <p:cNvSpPr>
                <a:spLocks noChangeArrowheads="1"/>
              </p:cNvSpPr>
              <p:nvPr/>
            </p:nvSpPr>
            <p:spPr bwMode="auto">
              <a:xfrm>
                <a:off x="3072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05" name="Rectangle 93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06" name="Freeform 94"/>
              <p:cNvSpPr>
                <a:spLocks/>
              </p:cNvSpPr>
              <p:nvPr/>
            </p:nvSpPr>
            <p:spPr bwMode="auto">
              <a:xfrm>
                <a:off x="3168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8" name="Group 95"/>
            <p:cNvGrpSpPr>
              <a:grpSpLocks/>
            </p:cNvGrpSpPr>
            <p:nvPr/>
          </p:nvGrpSpPr>
          <p:grpSpPr bwMode="auto">
            <a:xfrm>
              <a:off x="1872" y="3168"/>
              <a:ext cx="288" cy="624"/>
              <a:chOff x="3360" y="3168"/>
              <a:chExt cx="288" cy="624"/>
            </a:xfrm>
          </p:grpSpPr>
          <p:sp>
            <p:nvSpPr>
              <p:cNvPr id="39008" name="Rectangle 96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09" name="Rectangle 97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10" name="Freeform 98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9" name="Group 99"/>
            <p:cNvGrpSpPr>
              <a:grpSpLocks/>
            </p:cNvGrpSpPr>
            <p:nvPr/>
          </p:nvGrpSpPr>
          <p:grpSpPr bwMode="auto">
            <a:xfrm>
              <a:off x="2736" y="3360"/>
              <a:ext cx="288" cy="432"/>
              <a:chOff x="4224" y="3360"/>
              <a:chExt cx="288" cy="432"/>
            </a:xfrm>
          </p:grpSpPr>
          <p:sp>
            <p:nvSpPr>
              <p:cNvPr id="39012" name="Rectangle 100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13" name="Rectangle 101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14" name="Freeform 102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" name="Group 103"/>
            <p:cNvGrpSpPr>
              <a:grpSpLocks/>
            </p:cNvGrpSpPr>
            <p:nvPr/>
          </p:nvGrpSpPr>
          <p:grpSpPr bwMode="auto">
            <a:xfrm>
              <a:off x="2448" y="3360"/>
              <a:ext cx="288" cy="432"/>
              <a:chOff x="3936" y="3360"/>
              <a:chExt cx="288" cy="432"/>
            </a:xfrm>
          </p:grpSpPr>
          <p:sp>
            <p:nvSpPr>
              <p:cNvPr id="39016" name="Rectangle 104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17" name="Rectangle 105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1" name="Group 106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39019" name="Rectangle 107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020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2" name="Group 109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9022" name="Arc 110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9023" name="Arc 111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9024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025" name="Line 113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3" name="Group 114"/>
            <p:cNvGrpSpPr>
              <a:grpSpLocks/>
            </p:cNvGrpSpPr>
            <p:nvPr/>
          </p:nvGrpSpPr>
          <p:grpSpPr bwMode="auto">
            <a:xfrm>
              <a:off x="144" y="3168"/>
              <a:ext cx="288" cy="624"/>
              <a:chOff x="2784" y="3168"/>
              <a:chExt cx="288" cy="624"/>
            </a:xfrm>
          </p:grpSpPr>
          <p:grpSp>
            <p:nvGrpSpPr>
              <p:cNvPr id="24" name="Group 115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3902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029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030" name="Arc 118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031" name="Arc 119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032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9033" name="Rectangle 121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34" name="Rectangle 122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5" name="Group 123"/>
            <p:cNvGrpSpPr>
              <a:grpSpLocks/>
            </p:cNvGrpSpPr>
            <p:nvPr/>
          </p:nvGrpSpPr>
          <p:grpSpPr bwMode="auto">
            <a:xfrm>
              <a:off x="3024" y="3360"/>
              <a:ext cx="288" cy="432"/>
              <a:chOff x="3936" y="3360"/>
              <a:chExt cx="288" cy="432"/>
            </a:xfrm>
          </p:grpSpPr>
          <p:sp>
            <p:nvSpPr>
              <p:cNvPr id="39036" name="Rectangle 124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37" name="Rectangle 125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6" name="Group 126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3903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040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7" name="Group 129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9042" name="Arc 130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9043" name="Arc 131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9044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045" name="Line 133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8" name="Group 134"/>
            <p:cNvGrpSpPr>
              <a:grpSpLocks/>
            </p:cNvGrpSpPr>
            <p:nvPr/>
          </p:nvGrpSpPr>
          <p:grpSpPr bwMode="auto">
            <a:xfrm>
              <a:off x="3312" y="3360"/>
              <a:ext cx="288" cy="432"/>
              <a:chOff x="4224" y="3360"/>
              <a:chExt cx="288" cy="432"/>
            </a:xfrm>
          </p:grpSpPr>
          <p:sp>
            <p:nvSpPr>
              <p:cNvPr id="39047" name="Rectangle 135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48" name="Rectangle 136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49" name="Freeform 137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9" name="Group 138"/>
            <p:cNvGrpSpPr>
              <a:grpSpLocks/>
            </p:cNvGrpSpPr>
            <p:nvPr/>
          </p:nvGrpSpPr>
          <p:grpSpPr bwMode="auto">
            <a:xfrm>
              <a:off x="3600" y="3168"/>
              <a:ext cx="288" cy="624"/>
              <a:chOff x="3648" y="3168"/>
              <a:chExt cx="288" cy="624"/>
            </a:xfrm>
          </p:grpSpPr>
          <p:sp>
            <p:nvSpPr>
              <p:cNvPr id="39051" name="Rectangle 139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52" name="Rectangle 140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0" name="Group 141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9054" name="Rectangle 142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055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056" name="Arc 144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057" name="Arc 145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058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1" name="Group 147"/>
            <p:cNvGrpSpPr>
              <a:grpSpLocks/>
            </p:cNvGrpSpPr>
            <p:nvPr/>
          </p:nvGrpSpPr>
          <p:grpSpPr bwMode="auto">
            <a:xfrm>
              <a:off x="3888" y="3168"/>
              <a:ext cx="288" cy="624"/>
              <a:chOff x="3648" y="3168"/>
              <a:chExt cx="288" cy="624"/>
            </a:xfrm>
          </p:grpSpPr>
          <p:sp>
            <p:nvSpPr>
              <p:cNvPr id="39060" name="Rectangle 148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61" name="Rectangle 149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8976" name="Group 150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9063" name="Rectangle 15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064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065" name="Arc 15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066" name="Arc 15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067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8978" name="Group 156"/>
            <p:cNvGrpSpPr>
              <a:grpSpLocks/>
            </p:cNvGrpSpPr>
            <p:nvPr/>
          </p:nvGrpSpPr>
          <p:grpSpPr bwMode="auto">
            <a:xfrm>
              <a:off x="4176" y="3360"/>
              <a:ext cx="288" cy="432"/>
              <a:chOff x="4224" y="3360"/>
              <a:chExt cx="288" cy="432"/>
            </a:xfrm>
          </p:grpSpPr>
          <p:sp>
            <p:nvSpPr>
              <p:cNvPr id="39069" name="Rectangle 157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70" name="Rectangle 158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71" name="Freeform 159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8981" name="Group 160"/>
            <p:cNvGrpSpPr>
              <a:grpSpLocks/>
            </p:cNvGrpSpPr>
            <p:nvPr/>
          </p:nvGrpSpPr>
          <p:grpSpPr bwMode="auto">
            <a:xfrm>
              <a:off x="4464" y="3168"/>
              <a:ext cx="288" cy="624"/>
              <a:chOff x="3648" y="3168"/>
              <a:chExt cx="288" cy="624"/>
            </a:xfrm>
          </p:grpSpPr>
          <p:sp>
            <p:nvSpPr>
              <p:cNvPr id="39073" name="Rectangle 161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74" name="Rectangle 162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8990" name="Group 163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9076" name="Rectangle 164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077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078" name="Arc 166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079" name="Arc 167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080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8994" name="Group 169"/>
            <p:cNvGrpSpPr>
              <a:grpSpLocks/>
            </p:cNvGrpSpPr>
            <p:nvPr/>
          </p:nvGrpSpPr>
          <p:grpSpPr bwMode="auto">
            <a:xfrm>
              <a:off x="4752" y="3168"/>
              <a:ext cx="288" cy="624"/>
              <a:chOff x="3360" y="3168"/>
              <a:chExt cx="288" cy="624"/>
            </a:xfrm>
          </p:grpSpPr>
          <p:sp>
            <p:nvSpPr>
              <p:cNvPr id="39082" name="Rectangle 170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83" name="Rectangle 171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84" name="Freeform 172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8995" name="Group 173"/>
            <p:cNvGrpSpPr>
              <a:grpSpLocks/>
            </p:cNvGrpSpPr>
            <p:nvPr/>
          </p:nvGrpSpPr>
          <p:grpSpPr bwMode="auto">
            <a:xfrm>
              <a:off x="5040" y="3360"/>
              <a:ext cx="288" cy="432"/>
              <a:chOff x="4224" y="3360"/>
              <a:chExt cx="288" cy="432"/>
            </a:xfrm>
          </p:grpSpPr>
          <p:sp>
            <p:nvSpPr>
              <p:cNvPr id="39086" name="Rectangle 174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87" name="Rectangle 175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88" name="Freeform 176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9003" name="Group 177"/>
            <p:cNvGrpSpPr>
              <a:grpSpLocks/>
            </p:cNvGrpSpPr>
            <p:nvPr/>
          </p:nvGrpSpPr>
          <p:grpSpPr bwMode="auto">
            <a:xfrm>
              <a:off x="5328" y="3168"/>
              <a:ext cx="288" cy="624"/>
              <a:chOff x="3648" y="3168"/>
              <a:chExt cx="288" cy="624"/>
            </a:xfrm>
          </p:grpSpPr>
          <p:sp>
            <p:nvSpPr>
              <p:cNvPr id="39090" name="Rectangle 178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91" name="Rectangle 179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9007" name="Group 180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9093" name="Rectangle 18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094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095" name="Arc 18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096" name="Arc 18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097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9011" name="Group 186"/>
            <p:cNvGrpSpPr>
              <a:grpSpLocks/>
            </p:cNvGrpSpPr>
            <p:nvPr/>
          </p:nvGrpSpPr>
          <p:grpSpPr bwMode="auto">
            <a:xfrm>
              <a:off x="2160" y="3168"/>
              <a:ext cx="288" cy="624"/>
              <a:chOff x="3648" y="3168"/>
              <a:chExt cx="288" cy="624"/>
            </a:xfrm>
          </p:grpSpPr>
          <p:sp>
            <p:nvSpPr>
              <p:cNvPr id="39099" name="Rectangle 187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100" name="Rectangle 188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9015" name="Group 189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9102" name="Rectangle 190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103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104" name="Arc 192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105" name="Arc 193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9106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9110" name="Oval 198"/>
          <p:cNvSpPr>
            <a:spLocks noChangeArrowheads="1"/>
          </p:cNvSpPr>
          <p:nvPr/>
        </p:nvSpPr>
        <p:spPr bwMode="auto">
          <a:xfrm>
            <a:off x="1371600" y="2438400"/>
            <a:ext cx="1066800" cy="990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Met</a:t>
            </a:r>
          </a:p>
        </p:txBody>
      </p:sp>
      <p:grpSp>
        <p:nvGrpSpPr>
          <p:cNvPr id="39018" name="Group 199"/>
          <p:cNvGrpSpPr>
            <a:grpSpLocks/>
          </p:cNvGrpSpPr>
          <p:nvPr/>
        </p:nvGrpSpPr>
        <p:grpSpPr bwMode="auto">
          <a:xfrm>
            <a:off x="533400" y="1184275"/>
            <a:ext cx="3368675" cy="4683125"/>
            <a:chOff x="374" y="746"/>
            <a:chExt cx="2122" cy="2950"/>
          </a:xfrm>
        </p:grpSpPr>
        <p:sp>
          <p:nvSpPr>
            <p:cNvPr id="39112" name="Rectangle 200"/>
            <p:cNvSpPr>
              <a:spLocks noChangeArrowheads="1"/>
            </p:cNvSpPr>
            <p:nvPr/>
          </p:nvSpPr>
          <p:spPr bwMode="auto">
            <a:xfrm>
              <a:off x="1632" y="1200"/>
              <a:ext cx="864" cy="2496"/>
            </a:xfrm>
            <a:prstGeom prst="rect">
              <a:avLst/>
            </a:prstGeom>
            <a:noFill/>
            <a:ln w="38100" cap="sq">
              <a:solidFill>
                <a:srgbClr val="FF9933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113" name="Line 201"/>
            <p:cNvSpPr>
              <a:spLocks noChangeShapeType="1"/>
            </p:cNvSpPr>
            <p:nvPr/>
          </p:nvSpPr>
          <p:spPr bwMode="auto">
            <a:xfrm flipH="1" flipV="1">
              <a:off x="1104" y="912"/>
              <a:ext cx="528" cy="288"/>
            </a:xfrm>
            <a:prstGeom prst="line">
              <a:avLst/>
            </a:prstGeom>
            <a:noFill/>
            <a:ln w="38100" cap="sq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114" name="Text Box 202"/>
            <p:cNvSpPr txBox="1">
              <a:spLocks noChangeArrowheads="1"/>
            </p:cNvSpPr>
            <p:nvPr/>
          </p:nvSpPr>
          <p:spPr bwMode="auto">
            <a:xfrm>
              <a:off x="374" y="746"/>
              <a:ext cx="723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de-DE">
                  <a:solidFill>
                    <a:srgbClr val="FF9933"/>
                  </a:solidFill>
                </a:rPr>
                <a:t>P-Stelle</a:t>
              </a:r>
            </a:p>
          </p:txBody>
        </p:sp>
      </p:grpSp>
      <p:grpSp>
        <p:nvGrpSpPr>
          <p:cNvPr id="39021" name="Group 203"/>
          <p:cNvGrpSpPr>
            <a:grpSpLocks/>
          </p:cNvGrpSpPr>
          <p:nvPr/>
        </p:nvGrpSpPr>
        <p:grpSpPr bwMode="auto">
          <a:xfrm>
            <a:off x="4038600" y="1184275"/>
            <a:ext cx="3376613" cy="4683125"/>
            <a:chOff x="3297" y="746"/>
            <a:chExt cx="2127" cy="2950"/>
          </a:xfrm>
        </p:grpSpPr>
        <p:sp>
          <p:nvSpPr>
            <p:cNvPr id="39116" name="Rectangle 204"/>
            <p:cNvSpPr>
              <a:spLocks noChangeArrowheads="1"/>
            </p:cNvSpPr>
            <p:nvPr/>
          </p:nvSpPr>
          <p:spPr bwMode="auto">
            <a:xfrm flipH="1">
              <a:off x="3297" y="1200"/>
              <a:ext cx="864" cy="2496"/>
            </a:xfrm>
            <a:prstGeom prst="rect">
              <a:avLst/>
            </a:prstGeom>
            <a:noFill/>
            <a:ln w="38100" cap="sq">
              <a:solidFill>
                <a:srgbClr val="FF9933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117" name="Line 205"/>
            <p:cNvSpPr>
              <a:spLocks noChangeShapeType="1"/>
            </p:cNvSpPr>
            <p:nvPr/>
          </p:nvSpPr>
          <p:spPr bwMode="auto">
            <a:xfrm flipV="1">
              <a:off x="4161" y="912"/>
              <a:ext cx="528" cy="288"/>
            </a:xfrm>
            <a:prstGeom prst="line">
              <a:avLst/>
            </a:prstGeom>
            <a:noFill/>
            <a:ln w="38100" cap="sq">
              <a:solidFill>
                <a:srgbClr val="FF99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118" name="Text Box 206"/>
            <p:cNvSpPr txBox="1">
              <a:spLocks noChangeArrowheads="1"/>
            </p:cNvSpPr>
            <p:nvPr/>
          </p:nvSpPr>
          <p:spPr bwMode="auto">
            <a:xfrm flipH="1">
              <a:off x="4669" y="746"/>
              <a:ext cx="755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de-DE">
                  <a:solidFill>
                    <a:srgbClr val="FF9933"/>
                  </a:solidFill>
                </a:rPr>
                <a:t>A-Stelle</a:t>
              </a:r>
            </a:p>
          </p:txBody>
        </p:sp>
      </p:grpSp>
      <p:sp>
        <p:nvSpPr>
          <p:cNvPr id="186" name="Rectangle 2"/>
          <p:cNvSpPr txBox="1">
            <a:spLocks noChangeArrowheads="1"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Translation - </a:t>
            </a:r>
            <a:r>
              <a:rPr lang="de-DE" sz="44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Elongati</a:t>
            </a:r>
            <a:r>
              <a:rPr kumimoji="0" lang="de-DE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62200" y="1752600"/>
            <a:ext cx="3200400" cy="4114800"/>
            <a:chOff x="624" y="1104"/>
            <a:chExt cx="2016" cy="2592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624" y="1536"/>
              <a:ext cx="2016" cy="2160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 flipV="1">
              <a:off x="2640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894" name="Arc 6"/>
            <p:cNvSpPr>
              <a:spLocks/>
            </p:cNvSpPr>
            <p:nvPr/>
          </p:nvSpPr>
          <p:spPr bwMode="auto">
            <a:xfrm rot="10800000" flipV="1">
              <a:off x="624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895" name="Arc 7"/>
            <p:cNvSpPr>
              <a:spLocks/>
            </p:cNvSpPr>
            <p:nvPr/>
          </p:nvSpPr>
          <p:spPr bwMode="auto">
            <a:xfrm rot="-10800000" flipH="1" flipV="1">
              <a:off x="1632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2209800" y="2971800"/>
            <a:ext cx="6858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667000" y="2438400"/>
            <a:ext cx="1219200" cy="2667000"/>
            <a:chOff x="1680" y="1536"/>
            <a:chExt cx="768" cy="1680"/>
          </a:xfrm>
        </p:grpSpPr>
        <p:sp>
          <p:nvSpPr>
            <p:cNvPr id="37898" name="Line 10"/>
            <p:cNvSpPr>
              <a:spLocks noChangeShapeType="1"/>
            </p:cNvSpPr>
            <p:nvPr/>
          </p:nvSpPr>
          <p:spPr bwMode="auto">
            <a:xfrm flipV="1">
              <a:off x="2064" y="2112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256" y="2784"/>
              <a:ext cx="192" cy="432"/>
              <a:chOff x="2975" y="2255"/>
              <a:chExt cx="192" cy="432"/>
            </a:xfrm>
          </p:grpSpPr>
          <p:sp>
            <p:nvSpPr>
              <p:cNvPr id="37900" name="Rectangle 12"/>
              <p:cNvSpPr>
                <a:spLocks noChangeArrowheads="1"/>
              </p:cNvSpPr>
              <p:nvPr/>
            </p:nvSpPr>
            <p:spPr bwMode="auto">
              <a:xfrm rot="10800000">
                <a:off x="2975" y="2255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10800000">
                <a:off x="2975" y="2351"/>
                <a:ext cx="192" cy="336"/>
                <a:chOff x="2016" y="2976"/>
                <a:chExt cx="192" cy="336"/>
              </a:xfrm>
            </p:grpSpPr>
            <p:sp>
              <p:nvSpPr>
                <p:cNvPr id="37902" name="Rectangle 14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790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6" name="Group 16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7905" name="Arc 17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7906" name="Arc 18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7907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08" name="Line 20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 rot="10800000">
              <a:off x="1680" y="2784"/>
              <a:ext cx="288" cy="432"/>
              <a:chOff x="4224" y="3360"/>
              <a:chExt cx="288" cy="432"/>
            </a:xfrm>
          </p:grpSpPr>
          <p:sp>
            <p:nvSpPr>
              <p:cNvPr id="37910" name="Rectangle 22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911" name="Rectangle 23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912" name="Freeform 24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 rot="10800000">
              <a:off x="1968" y="2784"/>
              <a:ext cx="288" cy="432"/>
              <a:chOff x="4224" y="3360"/>
              <a:chExt cx="288" cy="432"/>
            </a:xfrm>
          </p:grpSpPr>
          <p:sp>
            <p:nvSpPr>
              <p:cNvPr id="37914" name="Rectangle 26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915" name="Rectangle 27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916" name="Freeform 28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7917" name="Rectangle 29"/>
            <p:cNvSpPr>
              <a:spLocks noChangeArrowheads="1"/>
            </p:cNvSpPr>
            <p:nvPr/>
          </p:nvSpPr>
          <p:spPr bwMode="auto">
            <a:xfrm>
              <a:off x="1680" y="2256"/>
              <a:ext cx="768" cy="528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18" name="Oval 30"/>
            <p:cNvSpPr>
              <a:spLocks noChangeArrowheads="1"/>
            </p:cNvSpPr>
            <p:nvPr/>
          </p:nvSpPr>
          <p:spPr bwMode="auto">
            <a:xfrm>
              <a:off x="1728" y="1536"/>
              <a:ext cx="672" cy="624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Lys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2362200" y="6019800"/>
            <a:ext cx="3200400" cy="609600"/>
            <a:chOff x="624" y="3792"/>
            <a:chExt cx="2016" cy="384"/>
          </a:xfrm>
        </p:grpSpPr>
        <p:sp>
          <p:nvSpPr>
            <p:cNvPr id="37939" name="Rectangle 51"/>
            <p:cNvSpPr>
              <a:spLocks noChangeArrowheads="1"/>
            </p:cNvSpPr>
            <p:nvPr/>
          </p:nvSpPr>
          <p:spPr bwMode="auto">
            <a:xfrm>
              <a:off x="1200" y="3792"/>
              <a:ext cx="864" cy="192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40" name="Rectangle 52"/>
            <p:cNvSpPr>
              <a:spLocks noChangeArrowheads="1"/>
            </p:cNvSpPr>
            <p:nvPr/>
          </p:nvSpPr>
          <p:spPr bwMode="auto">
            <a:xfrm>
              <a:off x="62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41" name="Arc 53"/>
            <p:cNvSpPr>
              <a:spLocks/>
            </p:cNvSpPr>
            <p:nvPr/>
          </p:nvSpPr>
          <p:spPr bwMode="auto">
            <a:xfrm rot="10800000">
              <a:off x="62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42" name="Line 54"/>
            <p:cNvSpPr>
              <a:spLocks noChangeShapeType="1"/>
            </p:cNvSpPr>
            <p:nvPr/>
          </p:nvSpPr>
          <p:spPr bwMode="auto">
            <a:xfrm>
              <a:off x="624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43" name="Arc 55"/>
            <p:cNvSpPr>
              <a:spLocks/>
            </p:cNvSpPr>
            <p:nvPr/>
          </p:nvSpPr>
          <p:spPr bwMode="auto">
            <a:xfrm rot="21600000">
              <a:off x="1632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44" name="Arc 56"/>
            <p:cNvSpPr>
              <a:spLocks/>
            </p:cNvSpPr>
            <p:nvPr/>
          </p:nvSpPr>
          <p:spPr bwMode="auto">
            <a:xfrm rot="37800000">
              <a:off x="1536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45" name="Arc 57"/>
            <p:cNvSpPr>
              <a:spLocks/>
            </p:cNvSpPr>
            <p:nvPr/>
          </p:nvSpPr>
          <p:spPr bwMode="auto">
            <a:xfrm rot="48600000">
              <a:off x="1272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46" name="Rectangle 58"/>
            <p:cNvSpPr>
              <a:spLocks noChangeArrowheads="1"/>
            </p:cNvSpPr>
            <p:nvPr/>
          </p:nvSpPr>
          <p:spPr bwMode="auto">
            <a:xfrm flipH="1">
              <a:off x="206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47" name="Arc 59"/>
            <p:cNvSpPr>
              <a:spLocks/>
            </p:cNvSpPr>
            <p:nvPr/>
          </p:nvSpPr>
          <p:spPr bwMode="auto">
            <a:xfrm rot="10800000" flipH="1">
              <a:off x="206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48" name="Line 60"/>
            <p:cNvSpPr>
              <a:spLocks noChangeShapeType="1"/>
            </p:cNvSpPr>
            <p:nvPr/>
          </p:nvSpPr>
          <p:spPr bwMode="auto">
            <a:xfrm flipH="1">
              <a:off x="2640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949" name="Arc 61"/>
            <p:cNvSpPr>
              <a:spLocks/>
            </p:cNvSpPr>
            <p:nvPr/>
          </p:nvSpPr>
          <p:spPr bwMode="auto">
            <a:xfrm rot="16200000" flipH="1">
              <a:off x="1800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0" name="Group 255"/>
          <p:cNvGrpSpPr>
            <a:grpSpLocks/>
          </p:cNvGrpSpPr>
          <p:nvPr/>
        </p:nvGrpSpPr>
        <p:grpSpPr bwMode="auto">
          <a:xfrm>
            <a:off x="228600" y="5029200"/>
            <a:ext cx="8686800" cy="990600"/>
            <a:chOff x="144" y="3168"/>
            <a:chExt cx="5472" cy="624"/>
          </a:xfrm>
        </p:grpSpPr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432" y="3360"/>
              <a:ext cx="288" cy="432"/>
              <a:chOff x="1920" y="3360"/>
              <a:chExt cx="288" cy="432"/>
            </a:xfrm>
          </p:grpSpPr>
          <p:sp>
            <p:nvSpPr>
              <p:cNvPr id="37953" name="Rectangle 65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2" name="Group 66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37955" name="Rectangle 67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795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3" name="Group 69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7958" name="Arc 70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7959" name="Arc 71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7960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61" name="Line 73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7962" name="Rectangle 74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" name="Group 217"/>
            <p:cNvGrpSpPr>
              <a:grpSpLocks/>
            </p:cNvGrpSpPr>
            <p:nvPr/>
          </p:nvGrpSpPr>
          <p:grpSpPr bwMode="auto">
            <a:xfrm>
              <a:off x="720" y="3168"/>
              <a:ext cx="288" cy="624"/>
              <a:chOff x="720" y="3168"/>
              <a:chExt cx="288" cy="624"/>
            </a:xfrm>
          </p:grpSpPr>
          <p:sp>
            <p:nvSpPr>
              <p:cNvPr id="37963" name="Freeform 75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64" name="Rectangle 76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965" name="Rectangle 77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5" name="Group 78"/>
            <p:cNvGrpSpPr>
              <a:grpSpLocks/>
            </p:cNvGrpSpPr>
            <p:nvPr/>
          </p:nvGrpSpPr>
          <p:grpSpPr bwMode="auto">
            <a:xfrm>
              <a:off x="1008" y="3360"/>
              <a:ext cx="288" cy="432"/>
              <a:chOff x="2496" y="3360"/>
              <a:chExt cx="288" cy="432"/>
            </a:xfrm>
          </p:grpSpPr>
          <p:sp>
            <p:nvSpPr>
              <p:cNvPr id="37967" name="Freeform 79"/>
              <p:cNvSpPr>
                <a:spLocks/>
              </p:cNvSpPr>
              <p:nvPr/>
            </p:nvSpPr>
            <p:spPr bwMode="auto">
              <a:xfrm>
                <a:off x="2592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68" name="Rectangle 80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969" name="Rectangle 81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6" name="Group 82"/>
            <p:cNvGrpSpPr>
              <a:grpSpLocks/>
            </p:cNvGrpSpPr>
            <p:nvPr/>
          </p:nvGrpSpPr>
          <p:grpSpPr bwMode="auto">
            <a:xfrm>
              <a:off x="1296" y="3168"/>
              <a:ext cx="288" cy="624"/>
              <a:chOff x="2784" y="3168"/>
              <a:chExt cx="288" cy="624"/>
            </a:xfrm>
          </p:grpSpPr>
          <p:grpSp>
            <p:nvGrpSpPr>
              <p:cNvPr id="17" name="Group 83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37972" name="Rectangle 84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7973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74" name="Arc 86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7975" name="Arc 87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7976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7977" name="Rectangle 89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978" name="Rectangle 90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8" name="Group 91"/>
            <p:cNvGrpSpPr>
              <a:grpSpLocks/>
            </p:cNvGrpSpPr>
            <p:nvPr/>
          </p:nvGrpSpPr>
          <p:grpSpPr bwMode="auto">
            <a:xfrm>
              <a:off x="1584" y="3168"/>
              <a:ext cx="288" cy="624"/>
              <a:chOff x="3072" y="3168"/>
              <a:chExt cx="288" cy="624"/>
            </a:xfrm>
          </p:grpSpPr>
          <p:sp>
            <p:nvSpPr>
              <p:cNvPr id="37980" name="Rectangle 92"/>
              <p:cNvSpPr>
                <a:spLocks noChangeArrowheads="1"/>
              </p:cNvSpPr>
              <p:nvPr/>
            </p:nvSpPr>
            <p:spPr bwMode="auto">
              <a:xfrm>
                <a:off x="3072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981" name="Rectangle 93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982" name="Freeform 94"/>
              <p:cNvSpPr>
                <a:spLocks/>
              </p:cNvSpPr>
              <p:nvPr/>
            </p:nvSpPr>
            <p:spPr bwMode="auto">
              <a:xfrm>
                <a:off x="3168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9" name="Group 95"/>
            <p:cNvGrpSpPr>
              <a:grpSpLocks/>
            </p:cNvGrpSpPr>
            <p:nvPr/>
          </p:nvGrpSpPr>
          <p:grpSpPr bwMode="auto">
            <a:xfrm>
              <a:off x="1872" y="3168"/>
              <a:ext cx="288" cy="624"/>
              <a:chOff x="3360" y="3168"/>
              <a:chExt cx="288" cy="624"/>
            </a:xfrm>
          </p:grpSpPr>
          <p:sp>
            <p:nvSpPr>
              <p:cNvPr id="37984" name="Rectangle 96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985" name="Rectangle 97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986" name="Freeform 98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" name="Group 99"/>
            <p:cNvGrpSpPr>
              <a:grpSpLocks/>
            </p:cNvGrpSpPr>
            <p:nvPr/>
          </p:nvGrpSpPr>
          <p:grpSpPr bwMode="auto">
            <a:xfrm>
              <a:off x="2736" y="3360"/>
              <a:ext cx="288" cy="432"/>
              <a:chOff x="4224" y="3360"/>
              <a:chExt cx="288" cy="432"/>
            </a:xfrm>
          </p:grpSpPr>
          <p:sp>
            <p:nvSpPr>
              <p:cNvPr id="37988" name="Rectangle 100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989" name="Rectangle 101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990" name="Freeform 102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1" name="Group 103"/>
            <p:cNvGrpSpPr>
              <a:grpSpLocks/>
            </p:cNvGrpSpPr>
            <p:nvPr/>
          </p:nvGrpSpPr>
          <p:grpSpPr bwMode="auto">
            <a:xfrm>
              <a:off x="2448" y="3360"/>
              <a:ext cx="288" cy="432"/>
              <a:chOff x="3936" y="3360"/>
              <a:chExt cx="288" cy="432"/>
            </a:xfrm>
          </p:grpSpPr>
          <p:sp>
            <p:nvSpPr>
              <p:cNvPr id="37992" name="Rectangle 104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993" name="Rectangle 105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2" name="Group 106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37995" name="Rectangle 107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7996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3" name="Group 109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7998" name="Arc 110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7999" name="Arc 111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8000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001" name="Line 113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4" name="Group 114"/>
            <p:cNvGrpSpPr>
              <a:grpSpLocks/>
            </p:cNvGrpSpPr>
            <p:nvPr/>
          </p:nvGrpSpPr>
          <p:grpSpPr bwMode="auto">
            <a:xfrm>
              <a:off x="144" y="3168"/>
              <a:ext cx="288" cy="624"/>
              <a:chOff x="2784" y="3168"/>
              <a:chExt cx="288" cy="624"/>
            </a:xfrm>
          </p:grpSpPr>
          <p:grpSp>
            <p:nvGrpSpPr>
              <p:cNvPr id="25" name="Group 115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38004" name="Rectangle 116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005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006" name="Arc 118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007" name="Arc 119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008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38009" name="Rectangle 121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010" name="Rectangle 122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6" name="Group 123"/>
            <p:cNvGrpSpPr>
              <a:grpSpLocks/>
            </p:cNvGrpSpPr>
            <p:nvPr/>
          </p:nvGrpSpPr>
          <p:grpSpPr bwMode="auto">
            <a:xfrm>
              <a:off x="3024" y="3360"/>
              <a:ext cx="288" cy="432"/>
              <a:chOff x="3936" y="3360"/>
              <a:chExt cx="288" cy="432"/>
            </a:xfrm>
          </p:grpSpPr>
          <p:sp>
            <p:nvSpPr>
              <p:cNvPr id="38012" name="Rectangle 124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013" name="Rectangle 125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7" name="Group 126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38015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016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8" name="Group 129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38018" name="Arc 130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38019" name="Arc 131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8020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021" name="Line 133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9" name="Group 134"/>
            <p:cNvGrpSpPr>
              <a:grpSpLocks/>
            </p:cNvGrpSpPr>
            <p:nvPr/>
          </p:nvGrpSpPr>
          <p:grpSpPr bwMode="auto">
            <a:xfrm>
              <a:off x="3312" y="3360"/>
              <a:ext cx="288" cy="432"/>
              <a:chOff x="4224" y="3360"/>
              <a:chExt cx="288" cy="432"/>
            </a:xfrm>
          </p:grpSpPr>
          <p:sp>
            <p:nvSpPr>
              <p:cNvPr id="38023" name="Rectangle 135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024" name="Rectangle 136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025" name="Freeform 137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0" name="Group 138"/>
            <p:cNvGrpSpPr>
              <a:grpSpLocks/>
            </p:cNvGrpSpPr>
            <p:nvPr/>
          </p:nvGrpSpPr>
          <p:grpSpPr bwMode="auto">
            <a:xfrm>
              <a:off x="3600" y="3168"/>
              <a:ext cx="288" cy="624"/>
              <a:chOff x="3648" y="3168"/>
              <a:chExt cx="288" cy="624"/>
            </a:xfrm>
          </p:grpSpPr>
          <p:sp>
            <p:nvSpPr>
              <p:cNvPr id="38027" name="Rectangle 139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028" name="Rectangle 140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1" name="Group 141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8030" name="Rectangle 142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031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032" name="Arc 144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033" name="Arc 145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034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8087" name="Group 147"/>
            <p:cNvGrpSpPr>
              <a:grpSpLocks/>
            </p:cNvGrpSpPr>
            <p:nvPr/>
          </p:nvGrpSpPr>
          <p:grpSpPr bwMode="auto">
            <a:xfrm>
              <a:off x="3888" y="3168"/>
              <a:ext cx="288" cy="624"/>
              <a:chOff x="3648" y="3168"/>
              <a:chExt cx="288" cy="624"/>
            </a:xfrm>
          </p:grpSpPr>
          <p:sp>
            <p:nvSpPr>
              <p:cNvPr id="38036" name="Rectangle 148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037" name="Rectangle 149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8088" name="Group 150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8039" name="Rectangle 15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040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041" name="Arc 15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042" name="Arc 15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043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8089" name="Group 156"/>
            <p:cNvGrpSpPr>
              <a:grpSpLocks/>
            </p:cNvGrpSpPr>
            <p:nvPr/>
          </p:nvGrpSpPr>
          <p:grpSpPr bwMode="auto">
            <a:xfrm>
              <a:off x="4176" y="3360"/>
              <a:ext cx="288" cy="432"/>
              <a:chOff x="4224" y="3360"/>
              <a:chExt cx="288" cy="432"/>
            </a:xfrm>
          </p:grpSpPr>
          <p:sp>
            <p:nvSpPr>
              <p:cNvPr id="38045" name="Rectangle 157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046" name="Rectangle 158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047" name="Freeform 159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8090" name="Group 160"/>
            <p:cNvGrpSpPr>
              <a:grpSpLocks/>
            </p:cNvGrpSpPr>
            <p:nvPr/>
          </p:nvGrpSpPr>
          <p:grpSpPr bwMode="auto">
            <a:xfrm>
              <a:off x="4464" y="3168"/>
              <a:ext cx="288" cy="624"/>
              <a:chOff x="3648" y="3168"/>
              <a:chExt cx="288" cy="624"/>
            </a:xfrm>
          </p:grpSpPr>
          <p:sp>
            <p:nvSpPr>
              <p:cNvPr id="38049" name="Rectangle 161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050" name="Rectangle 162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8091" name="Group 163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8052" name="Rectangle 164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053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054" name="Arc 166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055" name="Arc 167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056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8092" name="Group 169"/>
            <p:cNvGrpSpPr>
              <a:grpSpLocks/>
            </p:cNvGrpSpPr>
            <p:nvPr/>
          </p:nvGrpSpPr>
          <p:grpSpPr bwMode="auto">
            <a:xfrm>
              <a:off x="4752" y="3168"/>
              <a:ext cx="288" cy="624"/>
              <a:chOff x="3360" y="3168"/>
              <a:chExt cx="288" cy="624"/>
            </a:xfrm>
          </p:grpSpPr>
          <p:sp>
            <p:nvSpPr>
              <p:cNvPr id="38058" name="Rectangle 170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059" name="Rectangle 171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060" name="Freeform 172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8093" name="Group 173"/>
            <p:cNvGrpSpPr>
              <a:grpSpLocks/>
            </p:cNvGrpSpPr>
            <p:nvPr/>
          </p:nvGrpSpPr>
          <p:grpSpPr bwMode="auto">
            <a:xfrm>
              <a:off x="5040" y="3360"/>
              <a:ext cx="288" cy="432"/>
              <a:chOff x="4224" y="3360"/>
              <a:chExt cx="288" cy="432"/>
            </a:xfrm>
          </p:grpSpPr>
          <p:sp>
            <p:nvSpPr>
              <p:cNvPr id="38062" name="Rectangle 174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063" name="Rectangle 175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064" name="Freeform 176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8094" name="Group 177"/>
            <p:cNvGrpSpPr>
              <a:grpSpLocks/>
            </p:cNvGrpSpPr>
            <p:nvPr/>
          </p:nvGrpSpPr>
          <p:grpSpPr bwMode="auto">
            <a:xfrm>
              <a:off x="5328" y="3168"/>
              <a:ext cx="288" cy="624"/>
              <a:chOff x="3648" y="3168"/>
              <a:chExt cx="288" cy="624"/>
            </a:xfrm>
          </p:grpSpPr>
          <p:sp>
            <p:nvSpPr>
              <p:cNvPr id="38066" name="Rectangle 178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067" name="Rectangle 179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8095" name="Group 180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8069" name="Rectangle 18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070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071" name="Arc 18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072" name="Arc 18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073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8098" name="Group 186"/>
            <p:cNvGrpSpPr>
              <a:grpSpLocks/>
            </p:cNvGrpSpPr>
            <p:nvPr/>
          </p:nvGrpSpPr>
          <p:grpSpPr bwMode="auto">
            <a:xfrm>
              <a:off x="2160" y="3168"/>
              <a:ext cx="288" cy="624"/>
              <a:chOff x="3648" y="3168"/>
              <a:chExt cx="288" cy="624"/>
            </a:xfrm>
          </p:grpSpPr>
          <p:sp>
            <p:nvSpPr>
              <p:cNvPr id="38075" name="Rectangle 187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076" name="Rectangle 188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8104" name="Group 189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8078" name="Rectangle 190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079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080" name="Arc 192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081" name="Arc 193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082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38083" name="Rectangle 195"/>
            <p:cNvSpPr>
              <a:spLocks noChangeArrowheads="1"/>
            </p:cNvSpPr>
            <p:nvPr/>
          </p:nvSpPr>
          <p:spPr bwMode="auto">
            <a:xfrm>
              <a:off x="3120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chemeClr val="bg2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38084" name="Rectangle 196"/>
            <p:cNvSpPr>
              <a:spLocks noChangeArrowheads="1"/>
            </p:cNvSpPr>
            <p:nvPr/>
          </p:nvSpPr>
          <p:spPr bwMode="auto">
            <a:xfrm>
              <a:off x="2544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chemeClr val="bg2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38085" name="Rectangle 197"/>
            <p:cNvSpPr>
              <a:spLocks noChangeArrowheads="1"/>
            </p:cNvSpPr>
            <p:nvPr/>
          </p:nvSpPr>
          <p:spPr bwMode="auto">
            <a:xfrm>
              <a:off x="2832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chemeClr val="bg2"/>
                  </a:solidFill>
                  <a:latin typeface="Arial" charset="0"/>
                </a:rPr>
                <a:t>U</a:t>
              </a:r>
            </a:p>
          </p:txBody>
        </p:sp>
      </p:grpSp>
      <p:sp>
        <p:nvSpPr>
          <p:cNvPr id="38086" name="Oval 198"/>
          <p:cNvSpPr>
            <a:spLocks noChangeArrowheads="1"/>
          </p:cNvSpPr>
          <p:nvPr/>
        </p:nvSpPr>
        <p:spPr bwMode="auto">
          <a:xfrm>
            <a:off x="1371600" y="2438400"/>
            <a:ext cx="1066800" cy="990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Met</a:t>
            </a:r>
          </a:p>
        </p:txBody>
      </p:sp>
      <p:grpSp>
        <p:nvGrpSpPr>
          <p:cNvPr id="38105" name="Group 254"/>
          <p:cNvGrpSpPr>
            <a:grpSpLocks/>
          </p:cNvGrpSpPr>
          <p:nvPr/>
        </p:nvGrpSpPr>
        <p:grpSpPr bwMode="auto">
          <a:xfrm>
            <a:off x="4038600" y="2438400"/>
            <a:ext cx="1219200" cy="2971800"/>
            <a:chOff x="2544" y="1536"/>
            <a:chExt cx="768" cy="1872"/>
          </a:xfrm>
        </p:grpSpPr>
        <p:grpSp>
          <p:nvGrpSpPr>
            <p:cNvPr id="38106" name="Group 207"/>
            <p:cNvGrpSpPr>
              <a:grpSpLocks/>
            </p:cNvGrpSpPr>
            <p:nvPr/>
          </p:nvGrpSpPr>
          <p:grpSpPr bwMode="auto">
            <a:xfrm rot="10800000">
              <a:off x="2544" y="2784"/>
              <a:ext cx="288" cy="624"/>
              <a:chOff x="3648" y="3168"/>
              <a:chExt cx="288" cy="624"/>
            </a:xfrm>
          </p:grpSpPr>
          <p:sp>
            <p:nvSpPr>
              <p:cNvPr id="38096" name="Rectangle 208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097" name="Rectangle 209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8110" name="Group 210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38099" name="Rectangle 21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100" name="Line 21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101" name="Arc 21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102" name="Arc 21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103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8111" name="Group 218"/>
            <p:cNvGrpSpPr>
              <a:grpSpLocks/>
            </p:cNvGrpSpPr>
            <p:nvPr/>
          </p:nvGrpSpPr>
          <p:grpSpPr bwMode="auto">
            <a:xfrm rot="10800000">
              <a:off x="2832" y="2784"/>
              <a:ext cx="288" cy="624"/>
              <a:chOff x="720" y="3168"/>
              <a:chExt cx="288" cy="624"/>
            </a:xfrm>
          </p:grpSpPr>
          <p:sp>
            <p:nvSpPr>
              <p:cNvPr id="38107" name="Freeform 219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108" name="Rectangle 220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109" name="Rectangle 221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37888" name="Group 231"/>
            <p:cNvGrpSpPr>
              <a:grpSpLocks/>
            </p:cNvGrpSpPr>
            <p:nvPr/>
          </p:nvGrpSpPr>
          <p:grpSpPr bwMode="auto">
            <a:xfrm>
              <a:off x="3119" y="2783"/>
              <a:ext cx="192" cy="624"/>
              <a:chOff x="3119" y="2783"/>
              <a:chExt cx="192" cy="624"/>
            </a:xfrm>
          </p:grpSpPr>
          <p:sp>
            <p:nvSpPr>
              <p:cNvPr id="38112" name="Rectangle 224"/>
              <p:cNvSpPr>
                <a:spLocks noChangeArrowheads="1"/>
              </p:cNvSpPr>
              <p:nvPr/>
            </p:nvSpPr>
            <p:spPr bwMode="auto">
              <a:xfrm rot="10800000">
                <a:off x="3119" y="2783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7889" name="Group 225"/>
              <p:cNvGrpSpPr>
                <a:grpSpLocks/>
              </p:cNvGrpSpPr>
              <p:nvPr/>
            </p:nvGrpSpPr>
            <p:grpSpPr bwMode="auto">
              <a:xfrm rot="10800000">
                <a:off x="3119" y="2879"/>
                <a:ext cx="192" cy="528"/>
                <a:chOff x="1392" y="1824"/>
                <a:chExt cx="192" cy="528"/>
              </a:xfrm>
            </p:grpSpPr>
            <p:sp>
              <p:nvSpPr>
                <p:cNvPr id="38114" name="Rectangle 226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115" name="Line 227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116" name="Arc 228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117" name="Arc 229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38118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38121" name="Line 233"/>
            <p:cNvSpPr>
              <a:spLocks noChangeShapeType="1"/>
            </p:cNvSpPr>
            <p:nvPr/>
          </p:nvSpPr>
          <p:spPr bwMode="auto">
            <a:xfrm flipV="1">
              <a:off x="2928" y="2112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140" name="Rectangle 252"/>
            <p:cNvSpPr>
              <a:spLocks noChangeArrowheads="1"/>
            </p:cNvSpPr>
            <p:nvPr/>
          </p:nvSpPr>
          <p:spPr bwMode="auto">
            <a:xfrm>
              <a:off x="2544" y="2256"/>
              <a:ext cx="768" cy="528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141" name="Oval 253"/>
            <p:cNvSpPr>
              <a:spLocks noChangeArrowheads="1"/>
            </p:cNvSpPr>
            <p:nvPr/>
          </p:nvSpPr>
          <p:spPr bwMode="auto">
            <a:xfrm>
              <a:off x="2592" y="1536"/>
              <a:ext cx="672" cy="624"/>
            </a:xfrm>
            <a:prstGeom prst="ellipse">
              <a:avLst/>
            </a:prstGeom>
            <a:solidFill>
              <a:srgbClr val="666699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Leu</a:t>
              </a:r>
            </a:p>
          </p:txBody>
        </p:sp>
      </p:grpSp>
      <p:sp>
        <p:nvSpPr>
          <p:cNvPr id="207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Translation - </a:t>
            </a:r>
            <a:r>
              <a:rPr lang="de-DE" sz="44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Elongati</a:t>
            </a:r>
            <a:r>
              <a:rPr kumimoji="0" lang="de-DE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</a:p>
        </p:txBody>
      </p:sp>
      <p:pic>
        <p:nvPicPr>
          <p:cNvPr id="2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1080120" cy="12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666936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de-DE" sz="5000" b="1" i="1" u="sng" dirty="0" smtClean="0">
                <a:solidFill>
                  <a:schemeClr val="bg1"/>
                </a:solidFill>
              </a:rPr>
              <a:t>„</a:t>
            </a:r>
            <a:r>
              <a:rPr lang="de-DE" sz="5000" b="1" i="1" u="sng" dirty="0">
                <a:solidFill>
                  <a:schemeClr val="bg1"/>
                </a:solidFill>
              </a:rPr>
              <a:t>Wie wird die </a:t>
            </a:r>
            <a:r>
              <a:rPr lang="de-DE" sz="5000" b="1" i="1" u="sng" dirty="0">
                <a:solidFill>
                  <a:srgbClr val="FF0000"/>
                </a:solidFill>
              </a:rPr>
              <a:t>genetische Information </a:t>
            </a:r>
            <a:r>
              <a:rPr lang="de-DE" sz="50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zu Proteinen </a:t>
            </a:r>
            <a:r>
              <a:rPr lang="de-DE" sz="5000" b="1" i="1" u="sng" dirty="0">
                <a:solidFill>
                  <a:schemeClr val="bg1"/>
                </a:solidFill>
              </a:rPr>
              <a:t>umgesetzt</a:t>
            </a:r>
            <a:r>
              <a:rPr lang="de-DE" sz="5000" b="1" i="1" u="sng" dirty="0" smtClean="0">
                <a:solidFill>
                  <a:schemeClr val="bg1"/>
                </a:solidFill>
              </a:rPr>
              <a:t>?“</a:t>
            </a:r>
            <a:endParaRPr lang="de-DE" sz="5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3500" dirty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de-DE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</a:t>
            </a:r>
            <a:r>
              <a:rPr lang="de-DE" sz="4000" dirty="0" smtClean="0">
                <a:solidFill>
                  <a:srgbClr val="FFC000"/>
                </a:solidFill>
              </a:rPr>
              <a:t>Nach </a:t>
            </a:r>
            <a:r>
              <a:rPr lang="de-DE" sz="4000" dirty="0">
                <a:solidFill>
                  <a:srgbClr val="FFC000"/>
                </a:solidFill>
              </a:rPr>
              <a:t>Erarbeitung der </a:t>
            </a:r>
            <a:r>
              <a:rPr lang="de-DE" sz="4000" b="1" i="1" dirty="0">
                <a:solidFill>
                  <a:srgbClr val="FFC000"/>
                </a:solidFill>
              </a:rPr>
              <a:t>Ein-Gen-Ein-</a:t>
            </a:r>
            <a:r>
              <a:rPr lang="de-DE" sz="4000" b="1" i="1" dirty="0" err="1">
                <a:solidFill>
                  <a:srgbClr val="FFC000"/>
                </a:solidFill>
              </a:rPr>
              <a:t>Polypeptid</a:t>
            </a:r>
            <a:r>
              <a:rPr lang="de-DE" sz="4000" b="1" i="1" dirty="0">
                <a:solidFill>
                  <a:srgbClr val="FFC000"/>
                </a:solidFill>
              </a:rPr>
              <a:t>-Hypothese</a:t>
            </a:r>
            <a:r>
              <a:rPr lang="de-DE" sz="4000" dirty="0">
                <a:solidFill>
                  <a:srgbClr val="FFC000"/>
                </a:solidFill>
              </a:rPr>
              <a:t> </a:t>
            </a:r>
            <a:r>
              <a:rPr lang="de-DE" sz="4000" dirty="0" smtClean="0">
                <a:solidFill>
                  <a:srgbClr val="FFC000"/>
                </a:solidFill>
              </a:rPr>
              <a:t>wisst </a:t>
            </a:r>
            <a:r>
              <a:rPr lang="de-DE" sz="4000" dirty="0">
                <a:solidFill>
                  <a:srgbClr val="FFC000"/>
                </a:solidFill>
              </a:rPr>
              <a:t>ihr, dass jedes Gen der DNA die Information für den Bau eines </a:t>
            </a:r>
            <a:r>
              <a:rPr lang="de-DE" sz="4000" dirty="0" err="1">
                <a:solidFill>
                  <a:srgbClr val="FFC000"/>
                </a:solidFill>
              </a:rPr>
              <a:t>Polypeptids</a:t>
            </a:r>
            <a:r>
              <a:rPr lang="de-DE" sz="4000" dirty="0">
                <a:solidFill>
                  <a:srgbClr val="FFC000"/>
                </a:solidFill>
              </a:rPr>
              <a:t> (Proteins) enthält</a:t>
            </a:r>
            <a:r>
              <a:rPr lang="de-DE" sz="4000" dirty="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endParaRPr lang="de-DE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de-DE" sz="4000" b="1" i="1" dirty="0" smtClean="0">
                <a:solidFill>
                  <a:schemeClr val="bg1"/>
                </a:solidFill>
              </a:rPr>
              <a:t>      Ziel</a:t>
            </a:r>
            <a:r>
              <a:rPr lang="de-DE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4000" dirty="0">
                <a:solidFill>
                  <a:srgbClr val="FFC000"/>
                </a:solidFill>
              </a:rPr>
              <a:t>dieser Stunde ist es, euch mit Hilfe des Modells sowie der Textbausteine einen vereinfachten Überblick zu verschaffen, </a:t>
            </a:r>
            <a:r>
              <a:rPr lang="de-DE" sz="4000" b="1" i="1" u="sng" dirty="0">
                <a:solidFill>
                  <a:srgbClr val="FFC000"/>
                </a:solidFill>
              </a:rPr>
              <a:t>wie</a:t>
            </a:r>
            <a:r>
              <a:rPr lang="de-DE" sz="4000" dirty="0">
                <a:solidFill>
                  <a:srgbClr val="FFC000"/>
                </a:solidFill>
              </a:rPr>
              <a:t> die genetische Information zu einem </a:t>
            </a:r>
            <a:r>
              <a:rPr lang="de-DE" sz="4000" dirty="0" err="1">
                <a:solidFill>
                  <a:srgbClr val="FFC000"/>
                </a:solidFill>
              </a:rPr>
              <a:t>Polypeptid</a:t>
            </a:r>
            <a:r>
              <a:rPr lang="de-DE" sz="4000" dirty="0">
                <a:solidFill>
                  <a:srgbClr val="FFC000"/>
                </a:solidFill>
              </a:rPr>
              <a:t> umgesetzt wird. </a:t>
            </a:r>
          </a:p>
          <a:p>
            <a:endParaRPr lang="de-DE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de-DE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</a:t>
            </a:r>
            <a:r>
              <a:rPr lang="de-DE" sz="4000" b="1" dirty="0" smtClean="0">
                <a:solidFill>
                  <a:schemeClr val="bg1"/>
                </a:solidFill>
              </a:rPr>
              <a:t>Auftrag</a:t>
            </a:r>
            <a:r>
              <a:rPr lang="de-DE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4000" dirty="0" smtClean="0">
                <a:solidFill>
                  <a:srgbClr val="FFC000"/>
                </a:solidFill>
              </a:rPr>
              <a:t>ist in 4er Gruppen folgende </a:t>
            </a:r>
            <a:r>
              <a:rPr lang="de-DE" sz="4000" dirty="0">
                <a:solidFill>
                  <a:srgbClr val="FFC000"/>
                </a:solidFill>
              </a:rPr>
              <a:t>Teilaufgaben </a:t>
            </a:r>
            <a:r>
              <a:rPr lang="de-DE" sz="4000" dirty="0" smtClean="0">
                <a:solidFill>
                  <a:srgbClr val="FFC000"/>
                </a:solidFill>
              </a:rPr>
              <a:t>zu bearbeiten</a:t>
            </a:r>
            <a:r>
              <a:rPr lang="de-DE" sz="4000" dirty="0">
                <a:solidFill>
                  <a:srgbClr val="FFC000"/>
                </a:solidFill>
              </a:rPr>
              <a:t>, wofür </a:t>
            </a:r>
            <a:r>
              <a:rPr lang="de-DE" sz="4000" dirty="0" smtClean="0">
                <a:solidFill>
                  <a:srgbClr val="FFC000"/>
                </a:solidFill>
              </a:rPr>
              <a:t>Ihr </a:t>
            </a:r>
            <a:r>
              <a:rPr lang="de-DE" sz="4000" dirty="0">
                <a:solidFill>
                  <a:srgbClr val="FFC000"/>
                </a:solidFill>
              </a:rPr>
              <a:t>maximal </a:t>
            </a:r>
            <a:r>
              <a:rPr lang="de-DE" sz="4000" b="1" u="sng" dirty="0">
                <a:solidFill>
                  <a:srgbClr val="FFC000"/>
                </a:solidFill>
              </a:rPr>
              <a:t>20 Minuten</a:t>
            </a:r>
            <a:r>
              <a:rPr lang="de-DE" sz="4000" dirty="0">
                <a:solidFill>
                  <a:srgbClr val="FFC000"/>
                </a:solidFill>
              </a:rPr>
              <a:t> Zeit habt:</a:t>
            </a:r>
          </a:p>
          <a:p>
            <a:pPr>
              <a:buNone/>
            </a:pPr>
            <a:r>
              <a:rPr lang="de-DE" sz="4000" dirty="0">
                <a:solidFill>
                  <a:srgbClr val="FFC000"/>
                </a:solidFill>
              </a:rPr>
              <a:t> </a:t>
            </a:r>
          </a:p>
          <a:p>
            <a:pPr lvl="0">
              <a:buBlip>
                <a:blip r:embed="rId2"/>
              </a:buBlip>
            </a:pPr>
            <a:r>
              <a:rPr lang="de-DE" sz="4000" dirty="0">
                <a:solidFill>
                  <a:schemeClr val="bg1"/>
                </a:solidFill>
              </a:rPr>
              <a:t>Verschafft euch mit Hilfe der Textbausteine einen Überblick über die einzelnen modellhaft dargestellten Elemente.</a:t>
            </a:r>
          </a:p>
          <a:p>
            <a:pPr>
              <a:buNone/>
            </a:pPr>
            <a:r>
              <a:rPr lang="de-DE" sz="4000" dirty="0">
                <a:solidFill>
                  <a:schemeClr val="bg1"/>
                </a:solidFill>
              </a:rPr>
              <a:t> </a:t>
            </a:r>
          </a:p>
          <a:p>
            <a:pPr lvl="0">
              <a:buBlip>
                <a:blip r:embed="rId2"/>
              </a:buBlip>
            </a:pPr>
            <a:r>
              <a:rPr lang="de-DE" sz="4000" dirty="0">
                <a:solidFill>
                  <a:schemeClr val="bg1"/>
                </a:solidFill>
              </a:rPr>
              <a:t>Ordnet die einzelnen modellhaft dargestellten </a:t>
            </a:r>
            <a:r>
              <a:rPr lang="de-DE" sz="4000" dirty="0" smtClean="0">
                <a:solidFill>
                  <a:schemeClr val="bg1"/>
                </a:solidFill>
              </a:rPr>
              <a:t>Elemente den </a:t>
            </a:r>
            <a:r>
              <a:rPr lang="de-DE" sz="4000" dirty="0">
                <a:solidFill>
                  <a:schemeClr val="bg1"/>
                </a:solidFill>
              </a:rPr>
              <a:t>durch die Kernmembran getrennten Kompartimenten „</a:t>
            </a:r>
            <a:r>
              <a:rPr lang="de-DE" sz="4000" i="1" dirty="0">
                <a:solidFill>
                  <a:schemeClr val="bg1"/>
                </a:solidFill>
              </a:rPr>
              <a:t>Kern</a:t>
            </a:r>
            <a:r>
              <a:rPr lang="de-DE" sz="4000" dirty="0">
                <a:solidFill>
                  <a:schemeClr val="bg1"/>
                </a:solidFill>
              </a:rPr>
              <a:t>“ sowie „</a:t>
            </a:r>
            <a:r>
              <a:rPr lang="de-DE" sz="4000" i="1" dirty="0" err="1">
                <a:solidFill>
                  <a:schemeClr val="bg1"/>
                </a:solidFill>
              </a:rPr>
              <a:t>Cytoplasma</a:t>
            </a:r>
            <a:r>
              <a:rPr lang="de-DE" sz="4000" dirty="0">
                <a:solidFill>
                  <a:schemeClr val="bg1"/>
                </a:solidFill>
              </a:rPr>
              <a:t>“ zu.</a:t>
            </a:r>
          </a:p>
          <a:p>
            <a:pPr>
              <a:buBlip>
                <a:blip r:embed="rId2"/>
              </a:buBlip>
            </a:pPr>
            <a:endParaRPr lang="de-DE" sz="4000" dirty="0">
              <a:solidFill>
                <a:schemeClr val="bg1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de-DE" sz="4000" dirty="0">
                <a:solidFill>
                  <a:schemeClr val="bg1"/>
                </a:solidFill>
              </a:rPr>
              <a:t>Verdeutlicht euch innerhalb eurer Tischgruppe, welche Teilprozesse bei der Umsetzung der genetischen Information zu einem </a:t>
            </a:r>
            <a:r>
              <a:rPr lang="de-DE" sz="4000" dirty="0" err="1">
                <a:solidFill>
                  <a:schemeClr val="bg1"/>
                </a:solidFill>
              </a:rPr>
              <a:t>Polypeptid</a:t>
            </a:r>
            <a:r>
              <a:rPr lang="de-DE" sz="4000" dirty="0">
                <a:solidFill>
                  <a:schemeClr val="bg1"/>
                </a:solidFill>
              </a:rPr>
              <a:t> ablaufen, indem ihr diese Schritte mit Hilfe des Modells dynamisch nachvollzieht. Startet dabei mit den Vorgängen im Kern.</a:t>
            </a:r>
          </a:p>
          <a:p>
            <a:pPr>
              <a:buNone/>
            </a:pPr>
            <a:r>
              <a:rPr lang="de-DE" sz="4000" dirty="0">
                <a:solidFill>
                  <a:schemeClr val="bg1"/>
                </a:solidFill>
              </a:rPr>
              <a:t> </a:t>
            </a:r>
          </a:p>
          <a:p>
            <a:pPr lvl="0">
              <a:buBlip>
                <a:blip r:embed="rId2"/>
              </a:buBlip>
            </a:pPr>
            <a:r>
              <a:rPr lang="de-DE" sz="4000" dirty="0">
                <a:solidFill>
                  <a:schemeClr val="bg1"/>
                </a:solidFill>
              </a:rPr>
              <a:t>Versetzt euch in die Lage, mit Hilfe der vorne ausliegenden </a:t>
            </a:r>
            <a:r>
              <a:rPr lang="de-DE" sz="4000" dirty="0" smtClean="0">
                <a:solidFill>
                  <a:schemeClr val="bg1"/>
                </a:solidFill>
              </a:rPr>
              <a:t>Modellteile </a:t>
            </a:r>
            <a:r>
              <a:rPr lang="de-DE" sz="4000" i="1" dirty="0">
                <a:solidFill>
                  <a:schemeClr val="bg1"/>
                </a:solidFill>
              </a:rPr>
              <a:t>- unter Rückbezug zur Ausgangsfrage -</a:t>
            </a:r>
            <a:r>
              <a:rPr lang="de-DE" sz="4000" dirty="0">
                <a:solidFill>
                  <a:schemeClr val="bg1"/>
                </a:solidFill>
              </a:rPr>
              <a:t> den Gesamtprozess an der Tafel dynamisch darzustellen. (Vortrag wird per Los zugeteilt! </a:t>
            </a:r>
            <a:r>
              <a:rPr lang="de-DE" sz="4000" i="1" dirty="0">
                <a:solidFill>
                  <a:schemeClr val="bg1"/>
                </a:solidFill>
              </a:rPr>
              <a:t>Kurze</a:t>
            </a:r>
            <a:r>
              <a:rPr lang="de-DE" sz="4000" dirty="0">
                <a:solidFill>
                  <a:schemeClr val="bg1"/>
                </a:solidFill>
              </a:rPr>
              <a:t> selbst geschriebene Notizen können zum Vortrag mit nach vorne genommen werden).</a:t>
            </a:r>
          </a:p>
          <a:p>
            <a:pPr>
              <a:buBlip>
                <a:blip r:embed="rId2"/>
              </a:buBlip>
            </a:pPr>
            <a:endParaRPr lang="de-DE" sz="4000" dirty="0">
              <a:solidFill>
                <a:schemeClr val="bg1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de-DE" sz="4000" b="1" i="1" u="sng" dirty="0">
                <a:solidFill>
                  <a:schemeClr val="bg1"/>
                </a:solidFill>
              </a:rPr>
              <a:t>Für die Zuhörer:</a:t>
            </a:r>
            <a:r>
              <a:rPr lang="de-DE" sz="4000" i="1" dirty="0">
                <a:solidFill>
                  <a:schemeClr val="bg1"/>
                </a:solidFill>
              </a:rPr>
              <a:t> Gebt eurem Mitschüler nach der Vorstellung der Ergebnisse zuerst methodisches, dann fachliches Feedback! 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62200" y="1752600"/>
            <a:ext cx="3200400" cy="4114800"/>
            <a:chOff x="624" y="1104"/>
            <a:chExt cx="2016" cy="2592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624" y="1536"/>
              <a:ext cx="2016" cy="2160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64" name="Line 4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 flipV="1">
              <a:off x="2640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66" name="Arc 6"/>
            <p:cNvSpPr>
              <a:spLocks/>
            </p:cNvSpPr>
            <p:nvPr/>
          </p:nvSpPr>
          <p:spPr bwMode="auto">
            <a:xfrm rot="10800000" flipV="1">
              <a:off x="624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67" name="Arc 7"/>
            <p:cNvSpPr>
              <a:spLocks/>
            </p:cNvSpPr>
            <p:nvPr/>
          </p:nvSpPr>
          <p:spPr bwMode="auto">
            <a:xfrm rot="-10800000" flipH="1" flipV="1">
              <a:off x="1632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2209800" y="2971800"/>
            <a:ext cx="22860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581400" y="4419600"/>
            <a:ext cx="304800" cy="685800"/>
            <a:chOff x="2975" y="2255"/>
            <a:chExt cx="192" cy="432"/>
          </a:xfrm>
        </p:grpSpPr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 rot="10800000">
              <a:off x="2975" y="2255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 rot="10800000">
              <a:off x="2975" y="2351"/>
              <a:ext cx="192" cy="336"/>
              <a:chOff x="2016" y="2976"/>
              <a:chExt cx="192" cy="336"/>
            </a:xfrm>
          </p:grpSpPr>
          <p:sp>
            <p:nvSpPr>
              <p:cNvPr id="40974" name="Rectangle 14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192" cy="3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975" name="Line 15"/>
              <p:cNvSpPr>
                <a:spLocks noChangeShapeType="1"/>
              </p:cNvSpPr>
              <p:nvPr/>
            </p:nvSpPr>
            <p:spPr bwMode="auto">
              <a:xfrm flipV="1">
                <a:off x="2016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2016" y="2976"/>
                <a:ext cx="192" cy="96"/>
                <a:chOff x="2016" y="2976"/>
                <a:chExt cx="192" cy="96"/>
              </a:xfrm>
            </p:grpSpPr>
            <p:sp>
              <p:nvSpPr>
                <p:cNvPr id="40977" name="Arc 17"/>
                <p:cNvSpPr>
                  <a:spLocks/>
                </p:cNvSpPr>
                <p:nvPr/>
              </p:nvSpPr>
              <p:spPr bwMode="auto">
                <a:xfrm rot="-10800000">
                  <a:off x="2016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0978" name="Arc 18"/>
                <p:cNvSpPr>
                  <a:spLocks/>
                </p:cNvSpPr>
                <p:nvPr/>
              </p:nvSpPr>
              <p:spPr bwMode="auto">
                <a:xfrm rot="10800000" flipH="1">
                  <a:off x="2112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40979" name="Line 19"/>
              <p:cNvSpPr>
                <a:spLocks noChangeShapeType="1"/>
              </p:cNvSpPr>
              <p:nvPr/>
            </p:nvSpPr>
            <p:spPr bwMode="auto">
              <a:xfrm flipV="1">
                <a:off x="2208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80" name="Line 20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 rot="10800000">
            <a:off x="2667000" y="4419600"/>
            <a:ext cx="457200" cy="685800"/>
            <a:chOff x="4224" y="3360"/>
            <a:chExt cx="288" cy="432"/>
          </a:xfrm>
        </p:grpSpPr>
        <p:sp>
          <p:nvSpPr>
            <p:cNvPr id="40982" name="Rectangle 22"/>
            <p:cNvSpPr>
              <a:spLocks noChangeArrowheads="1"/>
            </p:cNvSpPr>
            <p:nvPr/>
          </p:nvSpPr>
          <p:spPr bwMode="auto">
            <a:xfrm>
              <a:off x="4224" y="3696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83" name="Rectangle 23"/>
            <p:cNvSpPr>
              <a:spLocks noChangeArrowheads="1"/>
            </p:cNvSpPr>
            <p:nvPr/>
          </p:nvSpPr>
          <p:spPr bwMode="auto">
            <a:xfrm>
              <a:off x="4320" y="3696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84" name="Freeform 24"/>
            <p:cNvSpPr>
              <a:spLocks/>
            </p:cNvSpPr>
            <p:nvPr/>
          </p:nvSpPr>
          <p:spPr bwMode="auto">
            <a:xfrm>
              <a:off x="4320" y="3360"/>
              <a:ext cx="192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0"/>
                </a:cxn>
                <a:cxn ang="0">
                  <a:pos x="96" y="96"/>
                </a:cxn>
                <a:cxn ang="0">
                  <a:pos x="192" y="0"/>
                </a:cxn>
                <a:cxn ang="0">
                  <a:pos x="192" y="336"/>
                </a:cxn>
                <a:cxn ang="0">
                  <a:pos x="0" y="336"/>
                </a:cxn>
              </a:cxnLst>
              <a:rect l="0" t="0" r="r" b="b"/>
              <a:pathLst>
                <a:path w="192" h="336">
                  <a:moveTo>
                    <a:pt x="0" y="336"/>
                  </a:moveTo>
                  <a:lnTo>
                    <a:pt x="0" y="0"/>
                  </a:lnTo>
                  <a:lnTo>
                    <a:pt x="96" y="96"/>
                  </a:lnTo>
                  <a:lnTo>
                    <a:pt x="192" y="0"/>
                  </a:lnTo>
                  <a:lnTo>
                    <a:pt x="192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 rot="10800000">
            <a:off x="3124200" y="4419600"/>
            <a:ext cx="457200" cy="685800"/>
            <a:chOff x="4224" y="3360"/>
            <a:chExt cx="288" cy="432"/>
          </a:xfrm>
        </p:grpSpPr>
        <p:sp>
          <p:nvSpPr>
            <p:cNvPr id="40986" name="Rectangle 26"/>
            <p:cNvSpPr>
              <a:spLocks noChangeArrowheads="1"/>
            </p:cNvSpPr>
            <p:nvPr/>
          </p:nvSpPr>
          <p:spPr bwMode="auto">
            <a:xfrm>
              <a:off x="4224" y="3696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87" name="Rectangle 27"/>
            <p:cNvSpPr>
              <a:spLocks noChangeArrowheads="1"/>
            </p:cNvSpPr>
            <p:nvPr/>
          </p:nvSpPr>
          <p:spPr bwMode="auto">
            <a:xfrm>
              <a:off x="4320" y="3696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88" name="Freeform 28"/>
            <p:cNvSpPr>
              <a:spLocks/>
            </p:cNvSpPr>
            <p:nvPr/>
          </p:nvSpPr>
          <p:spPr bwMode="auto">
            <a:xfrm>
              <a:off x="4320" y="3360"/>
              <a:ext cx="192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0"/>
                </a:cxn>
                <a:cxn ang="0">
                  <a:pos x="96" y="96"/>
                </a:cxn>
                <a:cxn ang="0">
                  <a:pos x="192" y="0"/>
                </a:cxn>
                <a:cxn ang="0">
                  <a:pos x="192" y="336"/>
                </a:cxn>
                <a:cxn ang="0">
                  <a:pos x="0" y="336"/>
                </a:cxn>
              </a:cxnLst>
              <a:rect l="0" t="0" r="r" b="b"/>
              <a:pathLst>
                <a:path w="192" h="336">
                  <a:moveTo>
                    <a:pt x="0" y="336"/>
                  </a:moveTo>
                  <a:lnTo>
                    <a:pt x="0" y="0"/>
                  </a:lnTo>
                  <a:lnTo>
                    <a:pt x="96" y="96"/>
                  </a:lnTo>
                  <a:lnTo>
                    <a:pt x="192" y="0"/>
                  </a:lnTo>
                  <a:lnTo>
                    <a:pt x="192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2667000" y="3581400"/>
            <a:ext cx="1219200" cy="83820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0990" name="Oval 30"/>
          <p:cNvSpPr>
            <a:spLocks noChangeArrowheads="1"/>
          </p:cNvSpPr>
          <p:nvPr/>
        </p:nvSpPr>
        <p:spPr bwMode="auto">
          <a:xfrm>
            <a:off x="2743200" y="2438400"/>
            <a:ext cx="1066800" cy="9906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Lys</a:t>
            </a:r>
          </a:p>
        </p:txBody>
      </p: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2362200" y="6019800"/>
            <a:ext cx="3200400" cy="609600"/>
            <a:chOff x="624" y="3792"/>
            <a:chExt cx="2016" cy="384"/>
          </a:xfrm>
        </p:grpSpPr>
        <p:sp>
          <p:nvSpPr>
            <p:cNvPr id="40992" name="Rectangle 32"/>
            <p:cNvSpPr>
              <a:spLocks noChangeArrowheads="1"/>
            </p:cNvSpPr>
            <p:nvPr/>
          </p:nvSpPr>
          <p:spPr bwMode="auto">
            <a:xfrm>
              <a:off x="1200" y="3792"/>
              <a:ext cx="864" cy="192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93" name="Rectangle 33"/>
            <p:cNvSpPr>
              <a:spLocks noChangeArrowheads="1"/>
            </p:cNvSpPr>
            <p:nvPr/>
          </p:nvSpPr>
          <p:spPr bwMode="auto">
            <a:xfrm>
              <a:off x="62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94" name="Arc 34"/>
            <p:cNvSpPr>
              <a:spLocks/>
            </p:cNvSpPr>
            <p:nvPr/>
          </p:nvSpPr>
          <p:spPr bwMode="auto">
            <a:xfrm rot="10800000">
              <a:off x="62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95" name="Line 35"/>
            <p:cNvSpPr>
              <a:spLocks noChangeShapeType="1"/>
            </p:cNvSpPr>
            <p:nvPr/>
          </p:nvSpPr>
          <p:spPr bwMode="auto">
            <a:xfrm>
              <a:off x="624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96" name="Arc 36"/>
            <p:cNvSpPr>
              <a:spLocks/>
            </p:cNvSpPr>
            <p:nvPr/>
          </p:nvSpPr>
          <p:spPr bwMode="auto">
            <a:xfrm rot="21600000">
              <a:off x="1632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97" name="Arc 37"/>
            <p:cNvSpPr>
              <a:spLocks/>
            </p:cNvSpPr>
            <p:nvPr/>
          </p:nvSpPr>
          <p:spPr bwMode="auto">
            <a:xfrm rot="37800000">
              <a:off x="1536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98" name="Arc 38"/>
            <p:cNvSpPr>
              <a:spLocks/>
            </p:cNvSpPr>
            <p:nvPr/>
          </p:nvSpPr>
          <p:spPr bwMode="auto">
            <a:xfrm rot="48600000">
              <a:off x="1272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999" name="Rectangle 39"/>
            <p:cNvSpPr>
              <a:spLocks noChangeArrowheads="1"/>
            </p:cNvSpPr>
            <p:nvPr/>
          </p:nvSpPr>
          <p:spPr bwMode="auto">
            <a:xfrm flipH="1">
              <a:off x="206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00" name="Arc 40"/>
            <p:cNvSpPr>
              <a:spLocks/>
            </p:cNvSpPr>
            <p:nvPr/>
          </p:nvSpPr>
          <p:spPr bwMode="auto">
            <a:xfrm rot="10800000" flipH="1">
              <a:off x="206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01" name="Line 41"/>
            <p:cNvSpPr>
              <a:spLocks noChangeShapeType="1"/>
            </p:cNvSpPr>
            <p:nvPr/>
          </p:nvSpPr>
          <p:spPr bwMode="auto">
            <a:xfrm flipH="1">
              <a:off x="2640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02" name="Arc 42"/>
            <p:cNvSpPr>
              <a:spLocks/>
            </p:cNvSpPr>
            <p:nvPr/>
          </p:nvSpPr>
          <p:spPr bwMode="auto">
            <a:xfrm rot="16200000" flipH="1">
              <a:off x="1800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228600" y="5029200"/>
            <a:ext cx="8686800" cy="990600"/>
            <a:chOff x="144" y="3168"/>
            <a:chExt cx="5472" cy="624"/>
          </a:xfrm>
        </p:grpSpPr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432" y="3360"/>
              <a:ext cx="288" cy="432"/>
              <a:chOff x="1920" y="3360"/>
              <a:chExt cx="288" cy="432"/>
            </a:xfrm>
          </p:grpSpPr>
          <p:sp>
            <p:nvSpPr>
              <p:cNvPr id="41006" name="Rectangle 46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" name="Group 47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41008" name="Rectangle 48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0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2" name="Group 50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1011" name="Arc 51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1012" name="Arc 52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1013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014" name="Line 54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1015" name="Rectangle 55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3" name="Group 56"/>
            <p:cNvGrpSpPr>
              <a:grpSpLocks/>
            </p:cNvGrpSpPr>
            <p:nvPr/>
          </p:nvGrpSpPr>
          <p:grpSpPr bwMode="auto">
            <a:xfrm>
              <a:off x="720" y="3168"/>
              <a:ext cx="288" cy="624"/>
              <a:chOff x="720" y="3168"/>
              <a:chExt cx="288" cy="624"/>
            </a:xfrm>
          </p:grpSpPr>
          <p:sp>
            <p:nvSpPr>
              <p:cNvPr id="41017" name="Freeform 57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8" name="Rectangle 58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19" name="Rectangle 59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" name="Group 60"/>
            <p:cNvGrpSpPr>
              <a:grpSpLocks/>
            </p:cNvGrpSpPr>
            <p:nvPr/>
          </p:nvGrpSpPr>
          <p:grpSpPr bwMode="auto">
            <a:xfrm>
              <a:off x="1008" y="3360"/>
              <a:ext cx="288" cy="432"/>
              <a:chOff x="2496" y="3360"/>
              <a:chExt cx="288" cy="432"/>
            </a:xfrm>
          </p:grpSpPr>
          <p:sp>
            <p:nvSpPr>
              <p:cNvPr id="41021" name="Freeform 61"/>
              <p:cNvSpPr>
                <a:spLocks/>
              </p:cNvSpPr>
              <p:nvPr/>
            </p:nvSpPr>
            <p:spPr bwMode="auto">
              <a:xfrm>
                <a:off x="2592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22" name="Rectangle 62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23" name="Rectangle 63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5" name="Group 64"/>
            <p:cNvGrpSpPr>
              <a:grpSpLocks/>
            </p:cNvGrpSpPr>
            <p:nvPr/>
          </p:nvGrpSpPr>
          <p:grpSpPr bwMode="auto">
            <a:xfrm>
              <a:off x="1296" y="3168"/>
              <a:ext cx="288" cy="624"/>
              <a:chOff x="2784" y="3168"/>
              <a:chExt cx="288" cy="624"/>
            </a:xfrm>
          </p:grpSpPr>
          <p:grpSp>
            <p:nvGrpSpPr>
              <p:cNvPr id="16" name="Group 65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41026" name="Rectangle 66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27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028" name="Arc 68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29" name="Arc 69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30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1031" name="Rectangle 71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32" name="Rectangle 72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73"/>
            <p:cNvGrpSpPr>
              <a:grpSpLocks/>
            </p:cNvGrpSpPr>
            <p:nvPr/>
          </p:nvGrpSpPr>
          <p:grpSpPr bwMode="auto">
            <a:xfrm>
              <a:off x="1584" y="3168"/>
              <a:ext cx="288" cy="624"/>
              <a:chOff x="3072" y="3168"/>
              <a:chExt cx="288" cy="624"/>
            </a:xfrm>
          </p:grpSpPr>
          <p:sp>
            <p:nvSpPr>
              <p:cNvPr id="41034" name="Rectangle 74"/>
              <p:cNvSpPr>
                <a:spLocks noChangeArrowheads="1"/>
              </p:cNvSpPr>
              <p:nvPr/>
            </p:nvSpPr>
            <p:spPr bwMode="auto">
              <a:xfrm>
                <a:off x="3072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35" name="Rectangle 75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36" name="Freeform 76"/>
              <p:cNvSpPr>
                <a:spLocks/>
              </p:cNvSpPr>
              <p:nvPr/>
            </p:nvSpPr>
            <p:spPr bwMode="auto">
              <a:xfrm>
                <a:off x="3168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8" name="Group 77"/>
            <p:cNvGrpSpPr>
              <a:grpSpLocks/>
            </p:cNvGrpSpPr>
            <p:nvPr/>
          </p:nvGrpSpPr>
          <p:grpSpPr bwMode="auto">
            <a:xfrm>
              <a:off x="1872" y="3168"/>
              <a:ext cx="288" cy="624"/>
              <a:chOff x="3360" y="3168"/>
              <a:chExt cx="288" cy="624"/>
            </a:xfrm>
          </p:grpSpPr>
          <p:sp>
            <p:nvSpPr>
              <p:cNvPr id="41038" name="Rectangle 78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39" name="Rectangle 79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40" name="Freeform 80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9" name="Group 81"/>
            <p:cNvGrpSpPr>
              <a:grpSpLocks/>
            </p:cNvGrpSpPr>
            <p:nvPr/>
          </p:nvGrpSpPr>
          <p:grpSpPr bwMode="auto">
            <a:xfrm>
              <a:off x="2736" y="3360"/>
              <a:ext cx="288" cy="432"/>
              <a:chOff x="4224" y="3360"/>
              <a:chExt cx="288" cy="432"/>
            </a:xfrm>
          </p:grpSpPr>
          <p:sp>
            <p:nvSpPr>
              <p:cNvPr id="41042" name="Rectangle 82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43" name="Rectangle 83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44" name="Freeform 84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" name="Group 85"/>
            <p:cNvGrpSpPr>
              <a:grpSpLocks/>
            </p:cNvGrpSpPr>
            <p:nvPr/>
          </p:nvGrpSpPr>
          <p:grpSpPr bwMode="auto">
            <a:xfrm>
              <a:off x="2448" y="3360"/>
              <a:ext cx="288" cy="432"/>
              <a:chOff x="3936" y="3360"/>
              <a:chExt cx="288" cy="432"/>
            </a:xfrm>
          </p:grpSpPr>
          <p:sp>
            <p:nvSpPr>
              <p:cNvPr id="41046" name="Rectangle 86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47" name="Rectangle 87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1" name="Group 88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41049" name="Rectangle 89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50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2" name="Group 91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1052" name="Arc 92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1053" name="Arc 93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1054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055" name="Line 95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3" name="Group 96"/>
            <p:cNvGrpSpPr>
              <a:grpSpLocks/>
            </p:cNvGrpSpPr>
            <p:nvPr/>
          </p:nvGrpSpPr>
          <p:grpSpPr bwMode="auto">
            <a:xfrm>
              <a:off x="144" y="3168"/>
              <a:ext cx="288" cy="624"/>
              <a:chOff x="2784" y="3168"/>
              <a:chExt cx="288" cy="624"/>
            </a:xfrm>
          </p:grpSpPr>
          <p:grpSp>
            <p:nvGrpSpPr>
              <p:cNvPr id="24" name="Group 97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41058" name="Rectangle 98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59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060" name="Arc 100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61" name="Arc 101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62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1063" name="Rectangle 103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64" name="Rectangle 104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5" name="Group 105"/>
            <p:cNvGrpSpPr>
              <a:grpSpLocks/>
            </p:cNvGrpSpPr>
            <p:nvPr/>
          </p:nvGrpSpPr>
          <p:grpSpPr bwMode="auto">
            <a:xfrm>
              <a:off x="3024" y="3360"/>
              <a:ext cx="288" cy="432"/>
              <a:chOff x="3936" y="3360"/>
              <a:chExt cx="288" cy="432"/>
            </a:xfrm>
          </p:grpSpPr>
          <p:sp>
            <p:nvSpPr>
              <p:cNvPr id="41066" name="Rectangle 106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67" name="Rectangle 107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6" name="Group 108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41069" name="Rectangle 109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70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7" name="Group 111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1072" name="Arc 112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1073" name="Arc 113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1074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075" name="Line 115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8" name="Group 116"/>
            <p:cNvGrpSpPr>
              <a:grpSpLocks/>
            </p:cNvGrpSpPr>
            <p:nvPr/>
          </p:nvGrpSpPr>
          <p:grpSpPr bwMode="auto">
            <a:xfrm>
              <a:off x="3312" y="3360"/>
              <a:ext cx="288" cy="432"/>
              <a:chOff x="4224" y="3360"/>
              <a:chExt cx="288" cy="432"/>
            </a:xfrm>
          </p:grpSpPr>
          <p:sp>
            <p:nvSpPr>
              <p:cNvPr id="41077" name="Rectangle 117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78" name="Rectangle 118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79" name="Freeform 119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9" name="Group 120"/>
            <p:cNvGrpSpPr>
              <a:grpSpLocks/>
            </p:cNvGrpSpPr>
            <p:nvPr/>
          </p:nvGrpSpPr>
          <p:grpSpPr bwMode="auto">
            <a:xfrm>
              <a:off x="3600" y="3168"/>
              <a:ext cx="288" cy="624"/>
              <a:chOff x="3648" y="3168"/>
              <a:chExt cx="288" cy="624"/>
            </a:xfrm>
          </p:grpSpPr>
          <p:sp>
            <p:nvSpPr>
              <p:cNvPr id="41081" name="Rectangle 121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82" name="Rectangle 122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0" name="Group 123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1084" name="Rectangle 124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85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086" name="Arc 126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87" name="Arc 127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88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1" name="Group 129"/>
            <p:cNvGrpSpPr>
              <a:grpSpLocks/>
            </p:cNvGrpSpPr>
            <p:nvPr/>
          </p:nvGrpSpPr>
          <p:grpSpPr bwMode="auto">
            <a:xfrm>
              <a:off x="3888" y="3168"/>
              <a:ext cx="288" cy="624"/>
              <a:chOff x="3648" y="3168"/>
              <a:chExt cx="288" cy="624"/>
            </a:xfrm>
          </p:grpSpPr>
          <p:sp>
            <p:nvSpPr>
              <p:cNvPr id="41090" name="Rectangle 130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91" name="Rectangle 131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1004" name="Group 132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1093" name="Rectangle 133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94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095" name="Arc 135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96" name="Arc 136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097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1005" name="Group 138"/>
            <p:cNvGrpSpPr>
              <a:grpSpLocks/>
            </p:cNvGrpSpPr>
            <p:nvPr/>
          </p:nvGrpSpPr>
          <p:grpSpPr bwMode="auto">
            <a:xfrm>
              <a:off x="4176" y="3360"/>
              <a:ext cx="288" cy="432"/>
              <a:chOff x="4224" y="3360"/>
              <a:chExt cx="288" cy="432"/>
            </a:xfrm>
          </p:grpSpPr>
          <p:sp>
            <p:nvSpPr>
              <p:cNvPr id="41099" name="Rectangle 139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100" name="Rectangle 140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101" name="Freeform 141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1007" name="Group 142"/>
            <p:cNvGrpSpPr>
              <a:grpSpLocks/>
            </p:cNvGrpSpPr>
            <p:nvPr/>
          </p:nvGrpSpPr>
          <p:grpSpPr bwMode="auto">
            <a:xfrm>
              <a:off x="4464" y="3168"/>
              <a:ext cx="288" cy="624"/>
              <a:chOff x="3648" y="3168"/>
              <a:chExt cx="288" cy="624"/>
            </a:xfrm>
          </p:grpSpPr>
          <p:sp>
            <p:nvSpPr>
              <p:cNvPr id="41103" name="Rectangle 143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104" name="Rectangle 144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1010" name="Group 145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1106" name="Rectangle 146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07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108" name="Arc 148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09" name="Arc 149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10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1016" name="Group 151"/>
            <p:cNvGrpSpPr>
              <a:grpSpLocks/>
            </p:cNvGrpSpPr>
            <p:nvPr/>
          </p:nvGrpSpPr>
          <p:grpSpPr bwMode="auto">
            <a:xfrm>
              <a:off x="4752" y="3168"/>
              <a:ext cx="288" cy="624"/>
              <a:chOff x="3360" y="3168"/>
              <a:chExt cx="288" cy="624"/>
            </a:xfrm>
          </p:grpSpPr>
          <p:sp>
            <p:nvSpPr>
              <p:cNvPr id="41112" name="Rectangle 152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113" name="Rectangle 153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114" name="Freeform 154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1020" name="Group 155"/>
            <p:cNvGrpSpPr>
              <a:grpSpLocks/>
            </p:cNvGrpSpPr>
            <p:nvPr/>
          </p:nvGrpSpPr>
          <p:grpSpPr bwMode="auto">
            <a:xfrm>
              <a:off x="5040" y="3360"/>
              <a:ext cx="288" cy="432"/>
              <a:chOff x="4224" y="3360"/>
              <a:chExt cx="288" cy="432"/>
            </a:xfrm>
          </p:grpSpPr>
          <p:sp>
            <p:nvSpPr>
              <p:cNvPr id="41116" name="Rectangle 156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117" name="Rectangle 157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118" name="Freeform 158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1024" name="Group 159"/>
            <p:cNvGrpSpPr>
              <a:grpSpLocks/>
            </p:cNvGrpSpPr>
            <p:nvPr/>
          </p:nvGrpSpPr>
          <p:grpSpPr bwMode="auto">
            <a:xfrm>
              <a:off x="5328" y="3168"/>
              <a:ext cx="288" cy="624"/>
              <a:chOff x="3648" y="3168"/>
              <a:chExt cx="288" cy="624"/>
            </a:xfrm>
          </p:grpSpPr>
          <p:sp>
            <p:nvSpPr>
              <p:cNvPr id="41120" name="Rectangle 160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121" name="Rectangle 161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1025" name="Group 162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1123" name="Rectangle 163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24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125" name="Arc 165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26" name="Arc 166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27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1033" name="Group 168"/>
            <p:cNvGrpSpPr>
              <a:grpSpLocks/>
            </p:cNvGrpSpPr>
            <p:nvPr/>
          </p:nvGrpSpPr>
          <p:grpSpPr bwMode="auto">
            <a:xfrm>
              <a:off x="2160" y="3168"/>
              <a:ext cx="288" cy="624"/>
              <a:chOff x="3648" y="3168"/>
              <a:chExt cx="288" cy="624"/>
            </a:xfrm>
          </p:grpSpPr>
          <p:sp>
            <p:nvSpPr>
              <p:cNvPr id="41129" name="Rectangle 169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130" name="Rectangle 170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1037" name="Group 171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1132" name="Rectangle 172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33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134" name="Arc 174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35" name="Arc 175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36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1137" name="Rectangle 177"/>
            <p:cNvSpPr>
              <a:spLocks noChangeArrowheads="1"/>
            </p:cNvSpPr>
            <p:nvPr/>
          </p:nvSpPr>
          <p:spPr bwMode="auto">
            <a:xfrm>
              <a:off x="3120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chemeClr val="bg2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1138" name="Rectangle 178"/>
            <p:cNvSpPr>
              <a:spLocks noChangeArrowheads="1"/>
            </p:cNvSpPr>
            <p:nvPr/>
          </p:nvSpPr>
          <p:spPr bwMode="auto">
            <a:xfrm>
              <a:off x="2544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chemeClr val="bg2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1139" name="Rectangle 179"/>
            <p:cNvSpPr>
              <a:spLocks noChangeArrowheads="1"/>
            </p:cNvSpPr>
            <p:nvPr/>
          </p:nvSpPr>
          <p:spPr bwMode="auto">
            <a:xfrm>
              <a:off x="2832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chemeClr val="bg2"/>
                  </a:solidFill>
                  <a:latin typeface="Arial" charset="0"/>
                </a:rPr>
                <a:t>U</a:t>
              </a:r>
            </a:p>
          </p:txBody>
        </p:sp>
      </p:grpSp>
      <p:sp>
        <p:nvSpPr>
          <p:cNvPr id="41140" name="Oval 180"/>
          <p:cNvSpPr>
            <a:spLocks noChangeArrowheads="1"/>
          </p:cNvSpPr>
          <p:nvPr/>
        </p:nvSpPr>
        <p:spPr bwMode="auto">
          <a:xfrm>
            <a:off x="1371600" y="2438400"/>
            <a:ext cx="1066800" cy="990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Met</a:t>
            </a:r>
          </a:p>
        </p:txBody>
      </p:sp>
      <p:grpSp>
        <p:nvGrpSpPr>
          <p:cNvPr id="41041" name="Group 181"/>
          <p:cNvGrpSpPr>
            <a:grpSpLocks/>
          </p:cNvGrpSpPr>
          <p:nvPr/>
        </p:nvGrpSpPr>
        <p:grpSpPr bwMode="auto">
          <a:xfrm>
            <a:off x="4038600" y="2438400"/>
            <a:ext cx="1219200" cy="2971800"/>
            <a:chOff x="2544" y="1536"/>
            <a:chExt cx="768" cy="1872"/>
          </a:xfrm>
        </p:grpSpPr>
        <p:grpSp>
          <p:nvGrpSpPr>
            <p:cNvPr id="41045" name="Group 182"/>
            <p:cNvGrpSpPr>
              <a:grpSpLocks/>
            </p:cNvGrpSpPr>
            <p:nvPr/>
          </p:nvGrpSpPr>
          <p:grpSpPr bwMode="auto">
            <a:xfrm rot="10800000">
              <a:off x="2544" y="2784"/>
              <a:ext cx="288" cy="624"/>
              <a:chOff x="3648" y="3168"/>
              <a:chExt cx="288" cy="624"/>
            </a:xfrm>
          </p:grpSpPr>
          <p:sp>
            <p:nvSpPr>
              <p:cNvPr id="41143" name="Rectangle 183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144" name="Rectangle 184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1048" name="Group 185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1146" name="Rectangle 186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47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148" name="Arc 188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49" name="Arc 189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50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1051" name="Group 191"/>
            <p:cNvGrpSpPr>
              <a:grpSpLocks/>
            </p:cNvGrpSpPr>
            <p:nvPr/>
          </p:nvGrpSpPr>
          <p:grpSpPr bwMode="auto">
            <a:xfrm rot="10800000">
              <a:off x="2832" y="2784"/>
              <a:ext cx="288" cy="624"/>
              <a:chOff x="720" y="3168"/>
              <a:chExt cx="288" cy="624"/>
            </a:xfrm>
          </p:grpSpPr>
          <p:sp>
            <p:nvSpPr>
              <p:cNvPr id="41152" name="Freeform 192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53" name="Rectangle 193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154" name="Rectangle 194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1056" name="Group 195"/>
            <p:cNvGrpSpPr>
              <a:grpSpLocks/>
            </p:cNvGrpSpPr>
            <p:nvPr/>
          </p:nvGrpSpPr>
          <p:grpSpPr bwMode="auto">
            <a:xfrm>
              <a:off x="3119" y="2783"/>
              <a:ext cx="192" cy="624"/>
              <a:chOff x="3119" y="2783"/>
              <a:chExt cx="192" cy="624"/>
            </a:xfrm>
          </p:grpSpPr>
          <p:sp>
            <p:nvSpPr>
              <p:cNvPr id="41156" name="Rectangle 196"/>
              <p:cNvSpPr>
                <a:spLocks noChangeArrowheads="1"/>
              </p:cNvSpPr>
              <p:nvPr/>
            </p:nvSpPr>
            <p:spPr bwMode="auto">
              <a:xfrm rot="10800000">
                <a:off x="3119" y="2783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1057" name="Group 197"/>
              <p:cNvGrpSpPr>
                <a:grpSpLocks/>
              </p:cNvGrpSpPr>
              <p:nvPr/>
            </p:nvGrpSpPr>
            <p:grpSpPr bwMode="auto">
              <a:xfrm rot="10800000">
                <a:off x="3119" y="2879"/>
                <a:ext cx="192" cy="528"/>
                <a:chOff x="1392" y="1824"/>
                <a:chExt cx="192" cy="528"/>
              </a:xfrm>
            </p:grpSpPr>
            <p:sp>
              <p:nvSpPr>
                <p:cNvPr id="41158" name="Rectangle 198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59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160" name="Arc 200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61" name="Arc 201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1162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1163" name="Line 203"/>
            <p:cNvSpPr>
              <a:spLocks noChangeShapeType="1"/>
            </p:cNvSpPr>
            <p:nvPr/>
          </p:nvSpPr>
          <p:spPr bwMode="auto">
            <a:xfrm flipV="1">
              <a:off x="2928" y="2112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64" name="Rectangle 204"/>
            <p:cNvSpPr>
              <a:spLocks noChangeArrowheads="1"/>
            </p:cNvSpPr>
            <p:nvPr/>
          </p:nvSpPr>
          <p:spPr bwMode="auto">
            <a:xfrm>
              <a:off x="2544" y="2256"/>
              <a:ext cx="768" cy="528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165" name="Oval 205"/>
            <p:cNvSpPr>
              <a:spLocks noChangeArrowheads="1"/>
            </p:cNvSpPr>
            <p:nvPr/>
          </p:nvSpPr>
          <p:spPr bwMode="auto">
            <a:xfrm>
              <a:off x="2592" y="1536"/>
              <a:ext cx="672" cy="624"/>
            </a:xfrm>
            <a:prstGeom prst="ellipse">
              <a:avLst/>
            </a:prstGeom>
            <a:solidFill>
              <a:srgbClr val="666699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Leu</a:t>
              </a:r>
            </a:p>
          </p:txBody>
        </p:sp>
      </p:grpSp>
      <p:sp>
        <p:nvSpPr>
          <p:cNvPr id="205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Translation - </a:t>
            </a:r>
            <a:r>
              <a:rPr lang="de-DE" sz="44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Elongati</a:t>
            </a:r>
            <a:r>
              <a:rPr kumimoji="0" lang="de-DE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</a:p>
        </p:txBody>
      </p:sp>
      <p:pic>
        <p:nvPicPr>
          <p:cNvPr id="2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1080120" cy="12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33800" y="1752600"/>
            <a:ext cx="3200400" cy="4114800"/>
            <a:chOff x="624" y="1104"/>
            <a:chExt cx="2016" cy="2592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auto">
            <a:xfrm>
              <a:off x="624" y="1536"/>
              <a:ext cx="2016" cy="2160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988" name="Line 4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989" name="Line 5"/>
            <p:cNvSpPr>
              <a:spLocks noChangeShapeType="1"/>
            </p:cNvSpPr>
            <p:nvPr/>
          </p:nvSpPr>
          <p:spPr bwMode="auto">
            <a:xfrm flipV="1">
              <a:off x="2640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990" name="Arc 6"/>
            <p:cNvSpPr>
              <a:spLocks/>
            </p:cNvSpPr>
            <p:nvPr/>
          </p:nvSpPr>
          <p:spPr bwMode="auto">
            <a:xfrm rot="10800000" flipV="1">
              <a:off x="624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991" name="Arc 7"/>
            <p:cNvSpPr>
              <a:spLocks/>
            </p:cNvSpPr>
            <p:nvPr/>
          </p:nvSpPr>
          <p:spPr bwMode="auto">
            <a:xfrm rot="-10800000" flipH="1" flipV="1">
              <a:off x="1632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209800" y="2971800"/>
            <a:ext cx="22860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81400" y="4419600"/>
            <a:ext cx="304800" cy="685800"/>
            <a:chOff x="2975" y="2255"/>
            <a:chExt cx="192" cy="432"/>
          </a:xfrm>
        </p:grpSpPr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 rot="10800000">
              <a:off x="2975" y="2255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 rot="10800000">
              <a:off x="2975" y="2351"/>
              <a:ext cx="192" cy="336"/>
              <a:chOff x="2016" y="2976"/>
              <a:chExt cx="192" cy="336"/>
            </a:xfrm>
          </p:grpSpPr>
          <p:sp>
            <p:nvSpPr>
              <p:cNvPr id="41996" name="Rectangle 12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192" cy="3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997" name="Line 13"/>
              <p:cNvSpPr>
                <a:spLocks noChangeShapeType="1"/>
              </p:cNvSpPr>
              <p:nvPr/>
            </p:nvSpPr>
            <p:spPr bwMode="auto">
              <a:xfrm flipV="1">
                <a:off x="2016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2016" y="2976"/>
                <a:ext cx="192" cy="96"/>
                <a:chOff x="2016" y="2976"/>
                <a:chExt cx="192" cy="96"/>
              </a:xfrm>
            </p:grpSpPr>
            <p:sp>
              <p:nvSpPr>
                <p:cNvPr id="41999" name="Arc 15"/>
                <p:cNvSpPr>
                  <a:spLocks/>
                </p:cNvSpPr>
                <p:nvPr/>
              </p:nvSpPr>
              <p:spPr bwMode="auto">
                <a:xfrm rot="-10800000">
                  <a:off x="2016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000" name="Arc 16"/>
                <p:cNvSpPr>
                  <a:spLocks/>
                </p:cNvSpPr>
                <p:nvPr/>
              </p:nvSpPr>
              <p:spPr bwMode="auto">
                <a:xfrm rot="10800000" flipH="1">
                  <a:off x="2112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42001" name="Line 17"/>
              <p:cNvSpPr>
                <a:spLocks noChangeShapeType="1"/>
              </p:cNvSpPr>
              <p:nvPr/>
            </p:nvSpPr>
            <p:spPr bwMode="auto">
              <a:xfrm flipV="1">
                <a:off x="2208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02" name="Line 18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" name="Group 19"/>
          <p:cNvGrpSpPr>
            <a:grpSpLocks/>
          </p:cNvGrpSpPr>
          <p:nvPr/>
        </p:nvGrpSpPr>
        <p:grpSpPr bwMode="auto">
          <a:xfrm rot="10800000">
            <a:off x="2667000" y="4419600"/>
            <a:ext cx="457200" cy="685800"/>
            <a:chOff x="4224" y="3360"/>
            <a:chExt cx="288" cy="432"/>
          </a:xfrm>
        </p:grpSpPr>
        <p:sp>
          <p:nvSpPr>
            <p:cNvPr id="42004" name="Rectangle 20"/>
            <p:cNvSpPr>
              <a:spLocks noChangeArrowheads="1"/>
            </p:cNvSpPr>
            <p:nvPr/>
          </p:nvSpPr>
          <p:spPr bwMode="auto">
            <a:xfrm>
              <a:off x="4224" y="3696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05" name="Rectangle 21"/>
            <p:cNvSpPr>
              <a:spLocks noChangeArrowheads="1"/>
            </p:cNvSpPr>
            <p:nvPr/>
          </p:nvSpPr>
          <p:spPr bwMode="auto">
            <a:xfrm>
              <a:off x="4320" y="3696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06" name="Freeform 22"/>
            <p:cNvSpPr>
              <a:spLocks/>
            </p:cNvSpPr>
            <p:nvPr/>
          </p:nvSpPr>
          <p:spPr bwMode="auto">
            <a:xfrm>
              <a:off x="4320" y="3360"/>
              <a:ext cx="192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0"/>
                </a:cxn>
                <a:cxn ang="0">
                  <a:pos x="96" y="96"/>
                </a:cxn>
                <a:cxn ang="0">
                  <a:pos x="192" y="0"/>
                </a:cxn>
                <a:cxn ang="0">
                  <a:pos x="192" y="336"/>
                </a:cxn>
                <a:cxn ang="0">
                  <a:pos x="0" y="336"/>
                </a:cxn>
              </a:cxnLst>
              <a:rect l="0" t="0" r="r" b="b"/>
              <a:pathLst>
                <a:path w="192" h="336">
                  <a:moveTo>
                    <a:pt x="0" y="336"/>
                  </a:moveTo>
                  <a:lnTo>
                    <a:pt x="0" y="0"/>
                  </a:lnTo>
                  <a:lnTo>
                    <a:pt x="96" y="96"/>
                  </a:lnTo>
                  <a:lnTo>
                    <a:pt x="192" y="0"/>
                  </a:lnTo>
                  <a:lnTo>
                    <a:pt x="192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 rot="10800000">
            <a:off x="3124200" y="4419600"/>
            <a:ext cx="457200" cy="685800"/>
            <a:chOff x="4224" y="3360"/>
            <a:chExt cx="288" cy="432"/>
          </a:xfrm>
        </p:grpSpPr>
        <p:sp>
          <p:nvSpPr>
            <p:cNvPr id="42008" name="Rectangle 24"/>
            <p:cNvSpPr>
              <a:spLocks noChangeArrowheads="1"/>
            </p:cNvSpPr>
            <p:nvPr/>
          </p:nvSpPr>
          <p:spPr bwMode="auto">
            <a:xfrm>
              <a:off x="4224" y="3696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09" name="Rectangle 25"/>
            <p:cNvSpPr>
              <a:spLocks noChangeArrowheads="1"/>
            </p:cNvSpPr>
            <p:nvPr/>
          </p:nvSpPr>
          <p:spPr bwMode="auto">
            <a:xfrm>
              <a:off x="4320" y="3696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10" name="Freeform 26"/>
            <p:cNvSpPr>
              <a:spLocks/>
            </p:cNvSpPr>
            <p:nvPr/>
          </p:nvSpPr>
          <p:spPr bwMode="auto">
            <a:xfrm>
              <a:off x="4320" y="3360"/>
              <a:ext cx="192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0"/>
                </a:cxn>
                <a:cxn ang="0">
                  <a:pos x="96" y="96"/>
                </a:cxn>
                <a:cxn ang="0">
                  <a:pos x="192" y="0"/>
                </a:cxn>
                <a:cxn ang="0">
                  <a:pos x="192" y="336"/>
                </a:cxn>
                <a:cxn ang="0">
                  <a:pos x="0" y="336"/>
                </a:cxn>
              </a:cxnLst>
              <a:rect l="0" t="0" r="r" b="b"/>
              <a:pathLst>
                <a:path w="192" h="336">
                  <a:moveTo>
                    <a:pt x="0" y="336"/>
                  </a:moveTo>
                  <a:lnTo>
                    <a:pt x="0" y="0"/>
                  </a:lnTo>
                  <a:lnTo>
                    <a:pt x="96" y="96"/>
                  </a:lnTo>
                  <a:lnTo>
                    <a:pt x="192" y="0"/>
                  </a:lnTo>
                  <a:lnTo>
                    <a:pt x="192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2667000" y="3581400"/>
            <a:ext cx="1219200" cy="83820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2012" name="Oval 28"/>
          <p:cNvSpPr>
            <a:spLocks noChangeArrowheads="1"/>
          </p:cNvSpPr>
          <p:nvPr/>
        </p:nvSpPr>
        <p:spPr bwMode="auto">
          <a:xfrm>
            <a:off x="2743200" y="2438400"/>
            <a:ext cx="1066800" cy="9906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Lys</a:t>
            </a: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733800" y="6019800"/>
            <a:ext cx="3200400" cy="609600"/>
            <a:chOff x="624" y="3792"/>
            <a:chExt cx="2016" cy="384"/>
          </a:xfrm>
        </p:grpSpPr>
        <p:sp>
          <p:nvSpPr>
            <p:cNvPr id="42014" name="Rectangle 30"/>
            <p:cNvSpPr>
              <a:spLocks noChangeArrowheads="1"/>
            </p:cNvSpPr>
            <p:nvPr/>
          </p:nvSpPr>
          <p:spPr bwMode="auto">
            <a:xfrm>
              <a:off x="1200" y="3792"/>
              <a:ext cx="864" cy="192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15" name="Rectangle 31"/>
            <p:cNvSpPr>
              <a:spLocks noChangeArrowheads="1"/>
            </p:cNvSpPr>
            <p:nvPr/>
          </p:nvSpPr>
          <p:spPr bwMode="auto">
            <a:xfrm>
              <a:off x="62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16" name="Arc 32"/>
            <p:cNvSpPr>
              <a:spLocks/>
            </p:cNvSpPr>
            <p:nvPr/>
          </p:nvSpPr>
          <p:spPr bwMode="auto">
            <a:xfrm rot="10800000">
              <a:off x="62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>
              <a:off x="624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18" name="Arc 34"/>
            <p:cNvSpPr>
              <a:spLocks/>
            </p:cNvSpPr>
            <p:nvPr/>
          </p:nvSpPr>
          <p:spPr bwMode="auto">
            <a:xfrm rot="21600000">
              <a:off x="1632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19" name="Arc 35"/>
            <p:cNvSpPr>
              <a:spLocks/>
            </p:cNvSpPr>
            <p:nvPr/>
          </p:nvSpPr>
          <p:spPr bwMode="auto">
            <a:xfrm rot="37800000">
              <a:off x="1536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20" name="Arc 36"/>
            <p:cNvSpPr>
              <a:spLocks/>
            </p:cNvSpPr>
            <p:nvPr/>
          </p:nvSpPr>
          <p:spPr bwMode="auto">
            <a:xfrm rot="48600000">
              <a:off x="1272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21" name="Rectangle 37"/>
            <p:cNvSpPr>
              <a:spLocks noChangeArrowheads="1"/>
            </p:cNvSpPr>
            <p:nvPr/>
          </p:nvSpPr>
          <p:spPr bwMode="auto">
            <a:xfrm flipH="1">
              <a:off x="206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22" name="Arc 38"/>
            <p:cNvSpPr>
              <a:spLocks/>
            </p:cNvSpPr>
            <p:nvPr/>
          </p:nvSpPr>
          <p:spPr bwMode="auto">
            <a:xfrm rot="10800000" flipH="1">
              <a:off x="206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23" name="Line 39"/>
            <p:cNvSpPr>
              <a:spLocks noChangeShapeType="1"/>
            </p:cNvSpPr>
            <p:nvPr/>
          </p:nvSpPr>
          <p:spPr bwMode="auto">
            <a:xfrm flipH="1">
              <a:off x="2640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24" name="Arc 40"/>
            <p:cNvSpPr>
              <a:spLocks/>
            </p:cNvSpPr>
            <p:nvPr/>
          </p:nvSpPr>
          <p:spPr bwMode="auto">
            <a:xfrm rot="16200000" flipH="1">
              <a:off x="1800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228600" y="5029200"/>
            <a:ext cx="8686800" cy="990600"/>
            <a:chOff x="144" y="3168"/>
            <a:chExt cx="5472" cy="624"/>
          </a:xfrm>
        </p:grpSpPr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432" y="3360"/>
              <a:ext cx="288" cy="432"/>
              <a:chOff x="1920" y="3360"/>
              <a:chExt cx="288" cy="432"/>
            </a:xfrm>
          </p:grpSpPr>
          <p:sp>
            <p:nvSpPr>
              <p:cNvPr id="42028" name="Rectangle 44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" name="Group 45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42030" name="Rectangle 46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031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2" name="Group 48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2033" name="Arc 49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2034" name="Arc 50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2035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036" name="Line 52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2037" name="Rectangle 53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3" name="Group 54"/>
            <p:cNvGrpSpPr>
              <a:grpSpLocks/>
            </p:cNvGrpSpPr>
            <p:nvPr/>
          </p:nvGrpSpPr>
          <p:grpSpPr bwMode="auto">
            <a:xfrm>
              <a:off x="720" y="3168"/>
              <a:ext cx="288" cy="624"/>
              <a:chOff x="720" y="3168"/>
              <a:chExt cx="288" cy="624"/>
            </a:xfrm>
          </p:grpSpPr>
          <p:sp>
            <p:nvSpPr>
              <p:cNvPr id="42039" name="Freeform 55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40" name="Rectangle 56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41" name="Rectangle 57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" name="Group 58"/>
            <p:cNvGrpSpPr>
              <a:grpSpLocks/>
            </p:cNvGrpSpPr>
            <p:nvPr/>
          </p:nvGrpSpPr>
          <p:grpSpPr bwMode="auto">
            <a:xfrm>
              <a:off x="1008" y="3360"/>
              <a:ext cx="288" cy="432"/>
              <a:chOff x="2496" y="3360"/>
              <a:chExt cx="288" cy="432"/>
            </a:xfrm>
          </p:grpSpPr>
          <p:sp>
            <p:nvSpPr>
              <p:cNvPr id="42043" name="Freeform 59"/>
              <p:cNvSpPr>
                <a:spLocks/>
              </p:cNvSpPr>
              <p:nvPr/>
            </p:nvSpPr>
            <p:spPr bwMode="auto">
              <a:xfrm>
                <a:off x="2592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44" name="Rectangle 60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45" name="Rectangle 61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5" name="Group 62"/>
            <p:cNvGrpSpPr>
              <a:grpSpLocks/>
            </p:cNvGrpSpPr>
            <p:nvPr/>
          </p:nvGrpSpPr>
          <p:grpSpPr bwMode="auto">
            <a:xfrm>
              <a:off x="1296" y="3168"/>
              <a:ext cx="288" cy="624"/>
              <a:chOff x="2784" y="3168"/>
              <a:chExt cx="288" cy="624"/>
            </a:xfrm>
          </p:grpSpPr>
          <p:grpSp>
            <p:nvGrpSpPr>
              <p:cNvPr id="16" name="Group 63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42048" name="Rectangle 64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04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050" name="Arc 66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051" name="Arc 67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052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2053" name="Rectangle 69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54" name="Rectangle 70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71"/>
            <p:cNvGrpSpPr>
              <a:grpSpLocks/>
            </p:cNvGrpSpPr>
            <p:nvPr/>
          </p:nvGrpSpPr>
          <p:grpSpPr bwMode="auto">
            <a:xfrm>
              <a:off x="1584" y="3168"/>
              <a:ext cx="288" cy="624"/>
              <a:chOff x="3072" y="3168"/>
              <a:chExt cx="288" cy="624"/>
            </a:xfrm>
          </p:grpSpPr>
          <p:sp>
            <p:nvSpPr>
              <p:cNvPr id="42056" name="Rectangle 72"/>
              <p:cNvSpPr>
                <a:spLocks noChangeArrowheads="1"/>
              </p:cNvSpPr>
              <p:nvPr/>
            </p:nvSpPr>
            <p:spPr bwMode="auto">
              <a:xfrm>
                <a:off x="3072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57" name="Rectangle 73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58" name="Freeform 74"/>
              <p:cNvSpPr>
                <a:spLocks/>
              </p:cNvSpPr>
              <p:nvPr/>
            </p:nvSpPr>
            <p:spPr bwMode="auto">
              <a:xfrm>
                <a:off x="3168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8" name="Group 75"/>
            <p:cNvGrpSpPr>
              <a:grpSpLocks/>
            </p:cNvGrpSpPr>
            <p:nvPr/>
          </p:nvGrpSpPr>
          <p:grpSpPr bwMode="auto">
            <a:xfrm>
              <a:off x="1872" y="3168"/>
              <a:ext cx="288" cy="624"/>
              <a:chOff x="3360" y="3168"/>
              <a:chExt cx="288" cy="624"/>
            </a:xfrm>
          </p:grpSpPr>
          <p:sp>
            <p:nvSpPr>
              <p:cNvPr id="42060" name="Rectangle 76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61" name="Rectangle 77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62" name="Freeform 78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9" name="Group 79"/>
            <p:cNvGrpSpPr>
              <a:grpSpLocks/>
            </p:cNvGrpSpPr>
            <p:nvPr/>
          </p:nvGrpSpPr>
          <p:grpSpPr bwMode="auto">
            <a:xfrm>
              <a:off x="2736" y="3360"/>
              <a:ext cx="288" cy="432"/>
              <a:chOff x="4224" y="3360"/>
              <a:chExt cx="288" cy="432"/>
            </a:xfrm>
          </p:grpSpPr>
          <p:sp>
            <p:nvSpPr>
              <p:cNvPr id="42064" name="Rectangle 80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65" name="Rectangle 81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66" name="Freeform 82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" name="Group 83"/>
            <p:cNvGrpSpPr>
              <a:grpSpLocks/>
            </p:cNvGrpSpPr>
            <p:nvPr/>
          </p:nvGrpSpPr>
          <p:grpSpPr bwMode="auto">
            <a:xfrm>
              <a:off x="2448" y="3360"/>
              <a:ext cx="288" cy="432"/>
              <a:chOff x="3936" y="3360"/>
              <a:chExt cx="288" cy="432"/>
            </a:xfrm>
          </p:grpSpPr>
          <p:sp>
            <p:nvSpPr>
              <p:cNvPr id="42068" name="Rectangle 84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69" name="Rectangle 85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1" name="Group 86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42071" name="Rectangle 87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072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2" name="Group 89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2074" name="Arc 90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2075" name="Arc 91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2076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077" name="Line 93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3" name="Group 94"/>
            <p:cNvGrpSpPr>
              <a:grpSpLocks/>
            </p:cNvGrpSpPr>
            <p:nvPr/>
          </p:nvGrpSpPr>
          <p:grpSpPr bwMode="auto">
            <a:xfrm>
              <a:off x="144" y="3168"/>
              <a:ext cx="288" cy="624"/>
              <a:chOff x="2784" y="3168"/>
              <a:chExt cx="288" cy="624"/>
            </a:xfrm>
          </p:grpSpPr>
          <p:grpSp>
            <p:nvGrpSpPr>
              <p:cNvPr id="24" name="Group 95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42080" name="Rectangle 96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08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082" name="Arc 98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083" name="Arc 99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084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2085" name="Rectangle 101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86" name="Rectangle 102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5" name="Group 103"/>
            <p:cNvGrpSpPr>
              <a:grpSpLocks/>
            </p:cNvGrpSpPr>
            <p:nvPr/>
          </p:nvGrpSpPr>
          <p:grpSpPr bwMode="auto">
            <a:xfrm>
              <a:off x="3024" y="3360"/>
              <a:ext cx="288" cy="432"/>
              <a:chOff x="3936" y="3360"/>
              <a:chExt cx="288" cy="432"/>
            </a:xfrm>
          </p:grpSpPr>
          <p:sp>
            <p:nvSpPr>
              <p:cNvPr id="42088" name="Rectangle 104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89" name="Rectangle 105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6" name="Group 106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42091" name="Rectangle 107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092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7" name="Group 109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2094" name="Arc 110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2095" name="Arc 111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2096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097" name="Line 113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8" name="Group 114"/>
            <p:cNvGrpSpPr>
              <a:grpSpLocks/>
            </p:cNvGrpSpPr>
            <p:nvPr/>
          </p:nvGrpSpPr>
          <p:grpSpPr bwMode="auto">
            <a:xfrm>
              <a:off x="3312" y="3360"/>
              <a:ext cx="288" cy="432"/>
              <a:chOff x="4224" y="3360"/>
              <a:chExt cx="288" cy="432"/>
            </a:xfrm>
          </p:grpSpPr>
          <p:sp>
            <p:nvSpPr>
              <p:cNvPr id="42099" name="Rectangle 115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100" name="Rectangle 116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101" name="Freeform 117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9" name="Group 118"/>
            <p:cNvGrpSpPr>
              <a:grpSpLocks/>
            </p:cNvGrpSpPr>
            <p:nvPr/>
          </p:nvGrpSpPr>
          <p:grpSpPr bwMode="auto">
            <a:xfrm>
              <a:off x="3600" y="3168"/>
              <a:ext cx="288" cy="624"/>
              <a:chOff x="3648" y="3168"/>
              <a:chExt cx="288" cy="624"/>
            </a:xfrm>
          </p:grpSpPr>
          <p:sp>
            <p:nvSpPr>
              <p:cNvPr id="42103" name="Rectangle 119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104" name="Rectangle 120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0" name="Group 121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2106" name="Rectangle 122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07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08" name="Arc 124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09" name="Arc 125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10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1" name="Group 127"/>
            <p:cNvGrpSpPr>
              <a:grpSpLocks/>
            </p:cNvGrpSpPr>
            <p:nvPr/>
          </p:nvGrpSpPr>
          <p:grpSpPr bwMode="auto">
            <a:xfrm>
              <a:off x="3888" y="3168"/>
              <a:ext cx="288" cy="624"/>
              <a:chOff x="3648" y="3168"/>
              <a:chExt cx="288" cy="624"/>
            </a:xfrm>
          </p:grpSpPr>
          <p:sp>
            <p:nvSpPr>
              <p:cNvPr id="42112" name="Rectangle 128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113" name="Rectangle 129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2114" name="Group 130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2115" name="Rectangle 13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16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17" name="Arc 13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18" name="Arc 13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19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2120" name="Group 136"/>
            <p:cNvGrpSpPr>
              <a:grpSpLocks/>
            </p:cNvGrpSpPr>
            <p:nvPr/>
          </p:nvGrpSpPr>
          <p:grpSpPr bwMode="auto">
            <a:xfrm>
              <a:off x="4176" y="3360"/>
              <a:ext cx="288" cy="432"/>
              <a:chOff x="4224" y="3360"/>
              <a:chExt cx="288" cy="432"/>
            </a:xfrm>
          </p:grpSpPr>
          <p:sp>
            <p:nvSpPr>
              <p:cNvPr id="42121" name="Rectangle 137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122" name="Rectangle 138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123" name="Freeform 139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2124" name="Group 140"/>
            <p:cNvGrpSpPr>
              <a:grpSpLocks/>
            </p:cNvGrpSpPr>
            <p:nvPr/>
          </p:nvGrpSpPr>
          <p:grpSpPr bwMode="auto">
            <a:xfrm>
              <a:off x="4464" y="3168"/>
              <a:ext cx="288" cy="624"/>
              <a:chOff x="3648" y="3168"/>
              <a:chExt cx="288" cy="624"/>
            </a:xfrm>
          </p:grpSpPr>
          <p:sp>
            <p:nvSpPr>
              <p:cNvPr id="42125" name="Rectangle 141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126" name="Rectangle 142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2127" name="Group 143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2128" name="Rectangle 144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29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30" name="Arc 146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31" name="Arc 147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32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2133" name="Group 149"/>
            <p:cNvGrpSpPr>
              <a:grpSpLocks/>
            </p:cNvGrpSpPr>
            <p:nvPr/>
          </p:nvGrpSpPr>
          <p:grpSpPr bwMode="auto">
            <a:xfrm>
              <a:off x="4752" y="3168"/>
              <a:ext cx="288" cy="624"/>
              <a:chOff x="3360" y="3168"/>
              <a:chExt cx="288" cy="624"/>
            </a:xfrm>
          </p:grpSpPr>
          <p:sp>
            <p:nvSpPr>
              <p:cNvPr id="42134" name="Rectangle 150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135" name="Rectangle 151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136" name="Freeform 152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2137" name="Group 153"/>
            <p:cNvGrpSpPr>
              <a:grpSpLocks/>
            </p:cNvGrpSpPr>
            <p:nvPr/>
          </p:nvGrpSpPr>
          <p:grpSpPr bwMode="auto">
            <a:xfrm>
              <a:off x="5040" y="3360"/>
              <a:ext cx="288" cy="432"/>
              <a:chOff x="4224" y="3360"/>
              <a:chExt cx="288" cy="432"/>
            </a:xfrm>
          </p:grpSpPr>
          <p:sp>
            <p:nvSpPr>
              <p:cNvPr id="42138" name="Rectangle 154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139" name="Rectangle 155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140" name="Freeform 156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2141" name="Group 157"/>
            <p:cNvGrpSpPr>
              <a:grpSpLocks/>
            </p:cNvGrpSpPr>
            <p:nvPr/>
          </p:nvGrpSpPr>
          <p:grpSpPr bwMode="auto">
            <a:xfrm>
              <a:off x="5328" y="3168"/>
              <a:ext cx="288" cy="624"/>
              <a:chOff x="3648" y="3168"/>
              <a:chExt cx="288" cy="624"/>
            </a:xfrm>
          </p:grpSpPr>
          <p:sp>
            <p:nvSpPr>
              <p:cNvPr id="42142" name="Rectangle 158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143" name="Rectangle 159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2144" name="Group 160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2145" name="Rectangle 16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46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47" name="Arc 16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48" name="Arc 16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49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2150" name="Group 166"/>
            <p:cNvGrpSpPr>
              <a:grpSpLocks/>
            </p:cNvGrpSpPr>
            <p:nvPr/>
          </p:nvGrpSpPr>
          <p:grpSpPr bwMode="auto">
            <a:xfrm>
              <a:off x="2160" y="3168"/>
              <a:ext cx="288" cy="624"/>
              <a:chOff x="3648" y="3168"/>
              <a:chExt cx="288" cy="624"/>
            </a:xfrm>
          </p:grpSpPr>
          <p:sp>
            <p:nvSpPr>
              <p:cNvPr id="42151" name="Rectangle 167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152" name="Rectangle 168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2153" name="Group 169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2154" name="Rectangle 170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55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56" name="Arc 172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57" name="Arc 173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58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2159" name="Rectangle 175"/>
            <p:cNvSpPr>
              <a:spLocks noChangeArrowheads="1"/>
            </p:cNvSpPr>
            <p:nvPr/>
          </p:nvSpPr>
          <p:spPr bwMode="auto">
            <a:xfrm>
              <a:off x="3120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chemeClr val="bg2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2160" name="Rectangle 176"/>
            <p:cNvSpPr>
              <a:spLocks noChangeArrowheads="1"/>
            </p:cNvSpPr>
            <p:nvPr/>
          </p:nvSpPr>
          <p:spPr bwMode="auto">
            <a:xfrm>
              <a:off x="2544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chemeClr val="bg2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2161" name="Rectangle 177"/>
            <p:cNvSpPr>
              <a:spLocks noChangeArrowheads="1"/>
            </p:cNvSpPr>
            <p:nvPr/>
          </p:nvSpPr>
          <p:spPr bwMode="auto">
            <a:xfrm>
              <a:off x="2832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chemeClr val="bg2"/>
                  </a:solidFill>
                  <a:latin typeface="Arial" charset="0"/>
                </a:rPr>
                <a:t>U</a:t>
              </a:r>
            </a:p>
          </p:txBody>
        </p:sp>
      </p:grpSp>
      <p:sp>
        <p:nvSpPr>
          <p:cNvPr id="42162" name="Oval 178"/>
          <p:cNvSpPr>
            <a:spLocks noChangeArrowheads="1"/>
          </p:cNvSpPr>
          <p:nvPr/>
        </p:nvSpPr>
        <p:spPr bwMode="auto">
          <a:xfrm>
            <a:off x="1371600" y="2438400"/>
            <a:ext cx="1066800" cy="990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Met</a:t>
            </a:r>
          </a:p>
        </p:txBody>
      </p:sp>
      <p:grpSp>
        <p:nvGrpSpPr>
          <p:cNvPr id="42163" name="Group 179"/>
          <p:cNvGrpSpPr>
            <a:grpSpLocks/>
          </p:cNvGrpSpPr>
          <p:nvPr/>
        </p:nvGrpSpPr>
        <p:grpSpPr bwMode="auto">
          <a:xfrm>
            <a:off x="4038600" y="2438400"/>
            <a:ext cx="1219200" cy="2971800"/>
            <a:chOff x="2544" y="1536"/>
            <a:chExt cx="768" cy="1872"/>
          </a:xfrm>
        </p:grpSpPr>
        <p:grpSp>
          <p:nvGrpSpPr>
            <p:cNvPr id="42164" name="Group 180"/>
            <p:cNvGrpSpPr>
              <a:grpSpLocks/>
            </p:cNvGrpSpPr>
            <p:nvPr/>
          </p:nvGrpSpPr>
          <p:grpSpPr bwMode="auto">
            <a:xfrm rot="10800000">
              <a:off x="2544" y="2784"/>
              <a:ext cx="288" cy="624"/>
              <a:chOff x="3648" y="3168"/>
              <a:chExt cx="288" cy="624"/>
            </a:xfrm>
          </p:grpSpPr>
          <p:sp>
            <p:nvSpPr>
              <p:cNvPr id="42165" name="Rectangle 181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166" name="Rectangle 182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2167" name="Group 183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2168" name="Rectangle 184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69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70" name="Arc 186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71" name="Arc 187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72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2173" name="Group 189"/>
            <p:cNvGrpSpPr>
              <a:grpSpLocks/>
            </p:cNvGrpSpPr>
            <p:nvPr/>
          </p:nvGrpSpPr>
          <p:grpSpPr bwMode="auto">
            <a:xfrm rot="10800000">
              <a:off x="2832" y="2784"/>
              <a:ext cx="288" cy="624"/>
              <a:chOff x="720" y="3168"/>
              <a:chExt cx="288" cy="624"/>
            </a:xfrm>
          </p:grpSpPr>
          <p:sp>
            <p:nvSpPr>
              <p:cNvPr id="42174" name="Freeform 190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75" name="Rectangle 191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176" name="Rectangle 192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2177" name="Group 193"/>
            <p:cNvGrpSpPr>
              <a:grpSpLocks/>
            </p:cNvGrpSpPr>
            <p:nvPr/>
          </p:nvGrpSpPr>
          <p:grpSpPr bwMode="auto">
            <a:xfrm>
              <a:off x="3119" y="2783"/>
              <a:ext cx="192" cy="624"/>
              <a:chOff x="3119" y="2783"/>
              <a:chExt cx="192" cy="624"/>
            </a:xfrm>
          </p:grpSpPr>
          <p:sp>
            <p:nvSpPr>
              <p:cNvPr id="42178" name="Rectangle 194"/>
              <p:cNvSpPr>
                <a:spLocks noChangeArrowheads="1"/>
              </p:cNvSpPr>
              <p:nvPr/>
            </p:nvSpPr>
            <p:spPr bwMode="auto">
              <a:xfrm rot="10800000">
                <a:off x="3119" y="2783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2179" name="Group 195"/>
              <p:cNvGrpSpPr>
                <a:grpSpLocks/>
              </p:cNvGrpSpPr>
              <p:nvPr/>
            </p:nvGrpSpPr>
            <p:grpSpPr bwMode="auto">
              <a:xfrm rot="10800000">
                <a:off x="3119" y="2879"/>
                <a:ext cx="192" cy="528"/>
                <a:chOff x="1392" y="1824"/>
                <a:chExt cx="192" cy="528"/>
              </a:xfrm>
            </p:grpSpPr>
            <p:sp>
              <p:nvSpPr>
                <p:cNvPr id="42180" name="Rectangle 196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81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182" name="Arc 198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83" name="Arc 199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184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2185" name="Line 201"/>
            <p:cNvSpPr>
              <a:spLocks noChangeShapeType="1"/>
            </p:cNvSpPr>
            <p:nvPr/>
          </p:nvSpPr>
          <p:spPr bwMode="auto">
            <a:xfrm flipV="1">
              <a:off x="2928" y="2112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186" name="Rectangle 202"/>
            <p:cNvSpPr>
              <a:spLocks noChangeArrowheads="1"/>
            </p:cNvSpPr>
            <p:nvPr/>
          </p:nvSpPr>
          <p:spPr bwMode="auto">
            <a:xfrm>
              <a:off x="2544" y="2256"/>
              <a:ext cx="768" cy="528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187" name="Oval 203"/>
            <p:cNvSpPr>
              <a:spLocks noChangeArrowheads="1"/>
            </p:cNvSpPr>
            <p:nvPr/>
          </p:nvSpPr>
          <p:spPr bwMode="auto">
            <a:xfrm>
              <a:off x="2592" y="1536"/>
              <a:ext cx="672" cy="624"/>
            </a:xfrm>
            <a:prstGeom prst="ellipse">
              <a:avLst/>
            </a:prstGeom>
            <a:solidFill>
              <a:srgbClr val="666699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Leu</a:t>
              </a:r>
            </a:p>
          </p:txBody>
        </p:sp>
      </p:grpSp>
      <p:sp>
        <p:nvSpPr>
          <p:cNvPr id="205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Translation - </a:t>
            </a:r>
            <a:r>
              <a:rPr lang="de-DE" sz="44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Elongati</a:t>
            </a:r>
            <a:r>
              <a:rPr kumimoji="0" lang="de-DE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</a:p>
        </p:txBody>
      </p:sp>
      <p:pic>
        <p:nvPicPr>
          <p:cNvPr id="2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1080120" cy="12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33800" y="1752600"/>
            <a:ext cx="3200400" cy="4114800"/>
            <a:chOff x="624" y="1104"/>
            <a:chExt cx="2016" cy="2592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auto">
            <a:xfrm>
              <a:off x="624" y="1536"/>
              <a:ext cx="2016" cy="2160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 flipV="1">
              <a:off x="2640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4" name="Arc 6"/>
            <p:cNvSpPr>
              <a:spLocks/>
            </p:cNvSpPr>
            <p:nvPr/>
          </p:nvSpPr>
          <p:spPr bwMode="auto">
            <a:xfrm rot="10800000" flipV="1">
              <a:off x="624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15" name="Arc 7"/>
            <p:cNvSpPr>
              <a:spLocks/>
            </p:cNvSpPr>
            <p:nvPr/>
          </p:nvSpPr>
          <p:spPr bwMode="auto">
            <a:xfrm rot="-10800000" flipH="1" flipV="1">
              <a:off x="1632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2209800" y="2971800"/>
            <a:ext cx="22860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036" name="Oval 28"/>
          <p:cNvSpPr>
            <a:spLocks noChangeArrowheads="1"/>
          </p:cNvSpPr>
          <p:nvPr/>
        </p:nvSpPr>
        <p:spPr bwMode="auto">
          <a:xfrm>
            <a:off x="2743200" y="2438400"/>
            <a:ext cx="1066800" cy="9906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Lys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733800" y="6019800"/>
            <a:ext cx="3200400" cy="609600"/>
            <a:chOff x="624" y="3792"/>
            <a:chExt cx="2016" cy="384"/>
          </a:xfrm>
        </p:grpSpPr>
        <p:sp>
          <p:nvSpPr>
            <p:cNvPr id="43038" name="Rectangle 30"/>
            <p:cNvSpPr>
              <a:spLocks noChangeArrowheads="1"/>
            </p:cNvSpPr>
            <p:nvPr/>
          </p:nvSpPr>
          <p:spPr bwMode="auto">
            <a:xfrm>
              <a:off x="1200" y="3792"/>
              <a:ext cx="864" cy="192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39" name="Rectangle 31"/>
            <p:cNvSpPr>
              <a:spLocks noChangeArrowheads="1"/>
            </p:cNvSpPr>
            <p:nvPr/>
          </p:nvSpPr>
          <p:spPr bwMode="auto">
            <a:xfrm>
              <a:off x="62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40" name="Arc 32"/>
            <p:cNvSpPr>
              <a:spLocks/>
            </p:cNvSpPr>
            <p:nvPr/>
          </p:nvSpPr>
          <p:spPr bwMode="auto">
            <a:xfrm rot="10800000">
              <a:off x="62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41" name="Line 33"/>
            <p:cNvSpPr>
              <a:spLocks noChangeShapeType="1"/>
            </p:cNvSpPr>
            <p:nvPr/>
          </p:nvSpPr>
          <p:spPr bwMode="auto">
            <a:xfrm>
              <a:off x="624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42" name="Arc 34"/>
            <p:cNvSpPr>
              <a:spLocks/>
            </p:cNvSpPr>
            <p:nvPr/>
          </p:nvSpPr>
          <p:spPr bwMode="auto">
            <a:xfrm rot="21600000">
              <a:off x="1632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43" name="Arc 35"/>
            <p:cNvSpPr>
              <a:spLocks/>
            </p:cNvSpPr>
            <p:nvPr/>
          </p:nvSpPr>
          <p:spPr bwMode="auto">
            <a:xfrm rot="37800000">
              <a:off x="1536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44" name="Arc 36"/>
            <p:cNvSpPr>
              <a:spLocks/>
            </p:cNvSpPr>
            <p:nvPr/>
          </p:nvSpPr>
          <p:spPr bwMode="auto">
            <a:xfrm rot="48600000">
              <a:off x="1272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45" name="Rectangle 37"/>
            <p:cNvSpPr>
              <a:spLocks noChangeArrowheads="1"/>
            </p:cNvSpPr>
            <p:nvPr/>
          </p:nvSpPr>
          <p:spPr bwMode="auto">
            <a:xfrm flipH="1">
              <a:off x="206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46" name="Arc 38"/>
            <p:cNvSpPr>
              <a:spLocks/>
            </p:cNvSpPr>
            <p:nvPr/>
          </p:nvSpPr>
          <p:spPr bwMode="auto">
            <a:xfrm rot="10800000" flipH="1">
              <a:off x="206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47" name="Line 39"/>
            <p:cNvSpPr>
              <a:spLocks noChangeShapeType="1"/>
            </p:cNvSpPr>
            <p:nvPr/>
          </p:nvSpPr>
          <p:spPr bwMode="auto">
            <a:xfrm flipH="1">
              <a:off x="2640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48" name="Arc 40"/>
            <p:cNvSpPr>
              <a:spLocks/>
            </p:cNvSpPr>
            <p:nvPr/>
          </p:nvSpPr>
          <p:spPr bwMode="auto">
            <a:xfrm rot="16200000" flipH="1">
              <a:off x="1800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251"/>
          <p:cNvGrpSpPr>
            <a:grpSpLocks/>
          </p:cNvGrpSpPr>
          <p:nvPr/>
        </p:nvGrpSpPr>
        <p:grpSpPr bwMode="auto">
          <a:xfrm>
            <a:off x="5410200" y="2438400"/>
            <a:ext cx="1219200" cy="2971800"/>
            <a:chOff x="4464" y="768"/>
            <a:chExt cx="768" cy="1872"/>
          </a:xfrm>
        </p:grpSpPr>
        <p:grpSp>
          <p:nvGrpSpPr>
            <p:cNvPr id="5" name="Group 214"/>
            <p:cNvGrpSpPr>
              <a:grpSpLocks/>
            </p:cNvGrpSpPr>
            <p:nvPr/>
          </p:nvGrpSpPr>
          <p:grpSpPr bwMode="auto">
            <a:xfrm rot="10800000">
              <a:off x="4464" y="2016"/>
              <a:ext cx="288" cy="624"/>
              <a:chOff x="720" y="3168"/>
              <a:chExt cx="288" cy="624"/>
            </a:xfrm>
          </p:grpSpPr>
          <p:sp>
            <p:nvSpPr>
              <p:cNvPr id="43223" name="Freeform 215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224" name="Rectangle 216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225" name="Rectangle 217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3234" name="Line 226"/>
            <p:cNvSpPr>
              <a:spLocks noChangeShapeType="1"/>
            </p:cNvSpPr>
            <p:nvPr/>
          </p:nvSpPr>
          <p:spPr bwMode="auto">
            <a:xfrm flipV="1">
              <a:off x="4848" y="1344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235" name="Rectangle 227"/>
            <p:cNvSpPr>
              <a:spLocks noChangeArrowheads="1"/>
            </p:cNvSpPr>
            <p:nvPr/>
          </p:nvSpPr>
          <p:spPr bwMode="auto">
            <a:xfrm>
              <a:off x="4464" y="1488"/>
              <a:ext cx="768" cy="528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236" name="Oval 228"/>
            <p:cNvSpPr>
              <a:spLocks noChangeArrowheads="1"/>
            </p:cNvSpPr>
            <p:nvPr/>
          </p:nvSpPr>
          <p:spPr bwMode="auto">
            <a:xfrm>
              <a:off x="4512" y="768"/>
              <a:ext cx="672" cy="624"/>
            </a:xfrm>
            <a:prstGeom prst="ellipse">
              <a:avLst/>
            </a:prstGeom>
            <a:solidFill>
              <a:srgbClr val="00CC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Trp</a:t>
              </a:r>
            </a:p>
          </p:txBody>
        </p:sp>
        <p:grpSp>
          <p:nvGrpSpPr>
            <p:cNvPr id="6" name="Group 229"/>
            <p:cNvGrpSpPr>
              <a:grpSpLocks/>
            </p:cNvGrpSpPr>
            <p:nvPr/>
          </p:nvGrpSpPr>
          <p:grpSpPr bwMode="auto">
            <a:xfrm rot="10800000">
              <a:off x="4752" y="2016"/>
              <a:ext cx="288" cy="432"/>
              <a:chOff x="1920" y="3360"/>
              <a:chExt cx="288" cy="432"/>
            </a:xfrm>
          </p:grpSpPr>
          <p:sp>
            <p:nvSpPr>
              <p:cNvPr id="43238" name="Rectangle 230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7" name="Group 231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43240" name="Rectangle 232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241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8" name="Group 234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3243" name="Arc 235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3244" name="Arc 236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3245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246" name="Line 238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3247" name="Rectangle 239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9" name="Group 242"/>
            <p:cNvGrpSpPr>
              <a:grpSpLocks/>
            </p:cNvGrpSpPr>
            <p:nvPr/>
          </p:nvGrpSpPr>
          <p:grpSpPr bwMode="auto">
            <a:xfrm rot="10800000">
              <a:off x="5039" y="2111"/>
              <a:ext cx="192" cy="336"/>
              <a:chOff x="2016" y="2976"/>
              <a:chExt cx="192" cy="336"/>
            </a:xfrm>
          </p:grpSpPr>
          <p:sp>
            <p:nvSpPr>
              <p:cNvPr id="43251" name="Rectangle 243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192" cy="3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252" name="Line 244"/>
              <p:cNvSpPr>
                <a:spLocks noChangeShapeType="1"/>
              </p:cNvSpPr>
              <p:nvPr/>
            </p:nvSpPr>
            <p:spPr bwMode="auto">
              <a:xfrm flipV="1">
                <a:off x="2016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" name="Group 245"/>
              <p:cNvGrpSpPr>
                <a:grpSpLocks/>
              </p:cNvGrpSpPr>
              <p:nvPr/>
            </p:nvGrpSpPr>
            <p:grpSpPr bwMode="auto">
              <a:xfrm>
                <a:off x="2016" y="2976"/>
                <a:ext cx="192" cy="96"/>
                <a:chOff x="2016" y="2976"/>
                <a:chExt cx="192" cy="96"/>
              </a:xfrm>
            </p:grpSpPr>
            <p:sp>
              <p:nvSpPr>
                <p:cNvPr id="43254" name="Arc 246"/>
                <p:cNvSpPr>
                  <a:spLocks/>
                </p:cNvSpPr>
                <p:nvPr/>
              </p:nvSpPr>
              <p:spPr bwMode="auto">
                <a:xfrm rot="-10800000">
                  <a:off x="2016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255" name="Arc 247"/>
                <p:cNvSpPr>
                  <a:spLocks/>
                </p:cNvSpPr>
                <p:nvPr/>
              </p:nvSpPr>
              <p:spPr bwMode="auto">
                <a:xfrm rot="10800000" flipH="1">
                  <a:off x="2112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43256" name="Line 248"/>
              <p:cNvSpPr>
                <a:spLocks noChangeShapeType="1"/>
              </p:cNvSpPr>
              <p:nvPr/>
            </p:nvSpPr>
            <p:spPr bwMode="auto">
              <a:xfrm flipV="1">
                <a:off x="2208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257" name="Line 249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3258" name="Rectangle 250"/>
            <p:cNvSpPr>
              <a:spLocks noChangeArrowheads="1"/>
            </p:cNvSpPr>
            <p:nvPr/>
          </p:nvSpPr>
          <p:spPr bwMode="auto">
            <a:xfrm rot="10800000">
              <a:off x="5039" y="2015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" name="Group 252"/>
          <p:cNvGrpSpPr>
            <a:grpSpLocks/>
          </p:cNvGrpSpPr>
          <p:nvPr/>
        </p:nvGrpSpPr>
        <p:grpSpPr bwMode="auto">
          <a:xfrm>
            <a:off x="228600" y="5029200"/>
            <a:ext cx="8686800" cy="990600"/>
            <a:chOff x="144" y="3168"/>
            <a:chExt cx="5472" cy="624"/>
          </a:xfrm>
        </p:grpSpPr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432" y="3360"/>
              <a:ext cx="288" cy="432"/>
              <a:chOff x="1920" y="3360"/>
              <a:chExt cx="288" cy="432"/>
            </a:xfrm>
          </p:grpSpPr>
          <p:sp>
            <p:nvSpPr>
              <p:cNvPr id="43052" name="Rectangle 44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3" name="Group 45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43054" name="Rectangle 46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055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4" name="Group 48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3057" name="Arc 49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3058" name="Arc 50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3059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060" name="Line 52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3061" name="Rectangle 53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5" name="Group 54"/>
            <p:cNvGrpSpPr>
              <a:grpSpLocks/>
            </p:cNvGrpSpPr>
            <p:nvPr/>
          </p:nvGrpSpPr>
          <p:grpSpPr bwMode="auto">
            <a:xfrm>
              <a:off x="720" y="3168"/>
              <a:ext cx="288" cy="624"/>
              <a:chOff x="720" y="3168"/>
              <a:chExt cx="288" cy="624"/>
            </a:xfrm>
          </p:grpSpPr>
          <p:sp>
            <p:nvSpPr>
              <p:cNvPr id="43063" name="Freeform 55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64" name="Rectangle 56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065" name="Rectangle 57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6" name="Group 58"/>
            <p:cNvGrpSpPr>
              <a:grpSpLocks/>
            </p:cNvGrpSpPr>
            <p:nvPr/>
          </p:nvGrpSpPr>
          <p:grpSpPr bwMode="auto">
            <a:xfrm>
              <a:off x="1008" y="3360"/>
              <a:ext cx="288" cy="432"/>
              <a:chOff x="2496" y="3360"/>
              <a:chExt cx="288" cy="432"/>
            </a:xfrm>
          </p:grpSpPr>
          <p:sp>
            <p:nvSpPr>
              <p:cNvPr id="43067" name="Freeform 59"/>
              <p:cNvSpPr>
                <a:spLocks/>
              </p:cNvSpPr>
              <p:nvPr/>
            </p:nvSpPr>
            <p:spPr bwMode="auto">
              <a:xfrm>
                <a:off x="2592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68" name="Rectangle 60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069" name="Rectangle 61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96" y="3168"/>
              <a:ext cx="288" cy="624"/>
              <a:chOff x="2784" y="3168"/>
              <a:chExt cx="288" cy="624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43072" name="Rectangle 64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07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074" name="Arc 66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075" name="Arc 67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07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3077" name="Rectangle 69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078" name="Rectangle 70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9" name="Group 71"/>
            <p:cNvGrpSpPr>
              <a:grpSpLocks/>
            </p:cNvGrpSpPr>
            <p:nvPr/>
          </p:nvGrpSpPr>
          <p:grpSpPr bwMode="auto">
            <a:xfrm>
              <a:off x="1584" y="3168"/>
              <a:ext cx="288" cy="624"/>
              <a:chOff x="3072" y="3168"/>
              <a:chExt cx="288" cy="624"/>
            </a:xfrm>
          </p:grpSpPr>
          <p:sp>
            <p:nvSpPr>
              <p:cNvPr id="43080" name="Rectangle 72"/>
              <p:cNvSpPr>
                <a:spLocks noChangeArrowheads="1"/>
              </p:cNvSpPr>
              <p:nvPr/>
            </p:nvSpPr>
            <p:spPr bwMode="auto">
              <a:xfrm>
                <a:off x="3072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081" name="Rectangle 73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082" name="Freeform 74"/>
              <p:cNvSpPr>
                <a:spLocks/>
              </p:cNvSpPr>
              <p:nvPr/>
            </p:nvSpPr>
            <p:spPr bwMode="auto">
              <a:xfrm>
                <a:off x="3168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1872" y="3168"/>
              <a:ext cx="288" cy="624"/>
              <a:chOff x="3360" y="3168"/>
              <a:chExt cx="288" cy="624"/>
            </a:xfrm>
          </p:grpSpPr>
          <p:sp>
            <p:nvSpPr>
              <p:cNvPr id="43084" name="Rectangle 76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085" name="Rectangle 77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086" name="Freeform 78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1" name="Group 79"/>
            <p:cNvGrpSpPr>
              <a:grpSpLocks/>
            </p:cNvGrpSpPr>
            <p:nvPr/>
          </p:nvGrpSpPr>
          <p:grpSpPr bwMode="auto">
            <a:xfrm>
              <a:off x="2736" y="3360"/>
              <a:ext cx="288" cy="432"/>
              <a:chOff x="4224" y="3360"/>
              <a:chExt cx="288" cy="432"/>
            </a:xfrm>
          </p:grpSpPr>
          <p:sp>
            <p:nvSpPr>
              <p:cNvPr id="43088" name="Rectangle 80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089" name="Rectangle 81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090" name="Freeform 82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2" name="Group 83"/>
            <p:cNvGrpSpPr>
              <a:grpSpLocks/>
            </p:cNvGrpSpPr>
            <p:nvPr/>
          </p:nvGrpSpPr>
          <p:grpSpPr bwMode="auto">
            <a:xfrm>
              <a:off x="2448" y="3360"/>
              <a:ext cx="288" cy="432"/>
              <a:chOff x="3936" y="3360"/>
              <a:chExt cx="288" cy="432"/>
            </a:xfrm>
          </p:grpSpPr>
          <p:sp>
            <p:nvSpPr>
              <p:cNvPr id="43092" name="Rectangle 84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093" name="Rectangle 85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3" name="Group 86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43095" name="Rectangle 87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096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4" name="Group 89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3098" name="Arc 90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3099" name="Arc 91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3100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101" name="Line 93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5" name="Group 94"/>
            <p:cNvGrpSpPr>
              <a:grpSpLocks/>
            </p:cNvGrpSpPr>
            <p:nvPr/>
          </p:nvGrpSpPr>
          <p:grpSpPr bwMode="auto">
            <a:xfrm>
              <a:off x="144" y="3168"/>
              <a:ext cx="288" cy="624"/>
              <a:chOff x="2784" y="3168"/>
              <a:chExt cx="288" cy="624"/>
            </a:xfrm>
          </p:grpSpPr>
          <p:grpSp>
            <p:nvGrpSpPr>
              <p:cNvPr id="26" name="Group 95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43104" name="Rectangle 96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05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106" name="Arc 98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07" name="Arc 99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08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3109" name="Rectangle 101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110" name="Rectangle 102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7" name="Group 103"/>
            <p:cNvGrpSpPr>
              <a:grpSpLocks/>
            </p:cNvGrpSpPr>
            <p:nvPr/>
          </p:nvGrpSpPr>
          <p:grpSpPr bwMode="auto">
            <a:xfrm>
              <a:off x="3024" y="3360"/>
              <a:ext cx="288" cy="432"/>
              <a:chOff x="3936" y="3360"/>
              <a:chExt cx="288" cy="432"/>
            </a:xfrm>
          </p:grpSpPr>
          <p:sp>
            <p:nvSpPr>
              <p:cNvPr id="43112" name="Rectangle 104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113" name="Rectangle 105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8" name="Group 106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43115" name="Rectangle 107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16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9" name="Group 109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3118" name="Arc 110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3119" name="Arc 111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3120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121" name="Line 113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0" name="Group 114"/>
            <p:cNvGrpSpPr>
              <a:grpSpLocks/>
            </p:cNvGrpSpPr>
            <p:nvPr/>
          </p:nvGrpSpPr>
          <p:grpSpPr bwMode="auto">
            <a:xfrm>
              <a:off x="3312" y="3360"/>
              <a:ext cx="288" cy="432"/>
              <a:chOff x="4224" y="3360"/>
              <a:chExt cx="288" cy="432"/>
            </a:xfrm>
          </p:grpSpPr>
          <p:sp>
            <p:nvSpPr>
              <p:cNvPr id="43123" name="Rectangle 115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124" name="Rectangle 116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125" name="Freeform 117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1" name="Group 118"/>
            <p:cNvGrpSpPr>
              <a:grpSpLocks/>
            </p:cNvGrpSpPr>
            <p:nvPr/>
          </p:nvGrpSpPr>
          <p:grpSpPr bwMode="auto">
            <a:xfrm>
              <a:off x="3600" y="3168"/>
              <a:ext cx="288" cy="624"/>
              <a:chOff x="3648" y="3168"/>
              <a:chExt cx="288" cy="624"/>
            </a:xfrm>
          </p:grpSpPr>
          <p:sp>
            <p:nvSpPr>
              <p:cNvPr id="43127" name="Rectangle 119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128" name="Rectangle 120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3232" name="Group 121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3130" name="Rectangle 122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31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132" name="Arc 124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33" name="Arc 125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34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3233" name="Group 127"/>
            <p:cNvGrpSpPr>
              <a:grpSpLocks/>
            </p:cNvGrpSpPr>
            <p:nvPr/>
          </p:nvGrpSpPr>
          <p:grpSpPr bwMode="auto">
            <a:xfrm>
              <a:off x="3888" y="3168"/>
              <a:ext cx="288" cy="624"/>
              <a:chOff x="3648" y="3168"/>
              <a:chExt cx="288" cy="624"/>
            </a:xfrm>
          </p:grpSpPr>
          <p:sp>
            <p:nvSpPr>
              <p:cNvPr id="43136" name="Rectangle 128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137" name="Rectangle 129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3237" name="Group 130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3139" name="Rectangle 13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40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141" name="Arc 13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42" name="Arc 13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43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3239" name="Group 136"/>
            <p:cNvGrpSpPr>
              <a:grpSpLocks/>
            </p:cNvGrpSpPr>
            <p:nvPr/>
          </p:nvGrpSpPr>
          <p:grpSpPr bwMode="auto">
            <a:xfrm>
              <a:off x="4176" y="3360"/>
              <a:ext cx="288" cy="432"/>
              <a:chOff x="4224" y="3360"/>
              <a:chExt cx="288" cy="432"/>
            </a:xfrm>
          </p:grpSpPr>
          <p:sp>
            <p:nvSpPr>
              <p:cNvPr id="43145" name="Rectangle 137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146" name="Rectangle 138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147" name="Freeform 139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3242" name="Group 140"/>
            <p:cNvGrpSpPr>
              <a:grpSpLocks/>
            </p:cNvGrpSpPr>
            <p:nvPr/>
          </p:nvGrpSpPr>
          <p:grpSpPr bwMode="auto">
            <a:xfrm>
              <a:off x="4464" y="3168"/>
              <a:ext cx="288" cy="624"/>
              <a:chOff x="3648" y="3168"/>
              <a:chExt cx="288" cy="624"/>
            </a:xfrm>
          </p:grpSpPr>
          <p:sp>
            <p:nvSpPr>
              <p:cNvPr id="43149" name="Rectangle 141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150" name="Rectangle 142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3248" name="Group 143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3152" name="Rectangle 144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53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154" name="Arc 146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55" name="Arc 147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56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3249" name="Group 149"/>
            <p:cNvGrpSpPr>
              <a:grpSpLocks/>
            </p:cNvGrpSpPr>
            <p:nvPr/>
          </p:nvGrpSpPr>
          <p:grpSpPr bwMode="auto">
            <a:xfrm>
              <a:off x="4752" y="3168"/>
              <a:ext cx="288" cy="624"/>
              <a:chOff x="3360" y="3168"/>
              <a:chExt cx="288" cy="624"/>
            </a:xfrm>
          </p:grpSpPr>
          <p:sp>
            <p:nvSpPr>
              <p:cNvPr id="43158" name="Rectangle 150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159" name="Rectangle 151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160" name="Freeform 152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3250" name="Group 153"/>
            <p:cNvGrpSpPr>
              <a:grpSpLocks/>
            </p:cNvGrpSpPr>
            <p:nvPr/>
          </p:nvGrpSpPr>
          <p:grpSpPr bwMode="auto">
            <a:xfrm>
              <a:off x="5040" y="3360"/>
              <a:ext cx="288" cy="432"/>
              <a:chOff x="4224" y="3360"/>
              <a:chExt cx="288" cy="432"/>
            </a:xfrm>
          </p:grpSpPr>
          <p:sp>
            <p:nvSpPr>
              <p:cNvPr id="43162" name="Rectangle 154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163" name="Rectangle 155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164" name="Freeform 156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3253" name="Group 157"/>
            <p:cNvGrpSpPr>
              <a:grpSpLocks/>
            </p:cNvGrpSpPr>
            <p:nvPr/>
          </p:nvGrpSpPr>
          <p:grpSpPr bwMode="auto">
            <a:xfrm>
              <a:off x="5328" y="3168"/>
              <a:ext cx="288" cy="624"/>
              <a:chOff x="3648" y="3168"/>
              <a:chExt cx="288" cy="624"/>
            </a:xfrm>
          </p:grpSpPr>
          <p:sp>
            <p:nvSpPr>
              <p:cNvPr id="43166" name="Rectangle 158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167" name="Rectangle 159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3259" name="Group 160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3169" name="Rectangle 16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70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171" name="Arc 16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72" name="Arc 16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73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3260" name="Group 166"/>
            <p:cNvGrpSpPr>
              <a:grpSpLocks/>
            </p:cNvGrpSpPr>
            <p:nvPr/>
          </p:nvGrpSpPr>
          <p:grpSpPr bwMode="auto">
            <a:xfrm>
              <a:off x="2160" y="3168"/>
              <a:ext cx="288" cy="624"/>
              <a:chOff x="3648" y="3168"/>
              <a:chExt cx="288" cy="624"/>
            </a:xfrm>
          </p:grpSpPr>
          <p:sp>
            <p:nvSpPr>
              <p:cNvPr id="43175" name="Rectangle 167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176" name="Rectangle 168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3261" name="Group 169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3178" name="Rectangle 170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79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180" name="Arc 172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81" name="Arc 173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82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3183" name="Rectangle 175"/>
            <p:cNvSpPr>
              <a:spLocks noChangeArrowheads="1"/>
            </p:cNvSpPr>
            <p:nvPr/>
          </p:nvSpPr>
          <p:spPr bwMode="auto">
            <a:xfrm>
              <a:off x="3984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G</a:t>
              </a:r>
            </a:p>
          </p:txBody>
        </p:sp>
        <p:sp>
          <p:nvSpPr>
            <p:cNvPr id="43184" name="Rectangle 176"/>
            <p:cNvSpPr>
              <a:spLocks noChangeArrowheads="1"/>
            </p:cNvSpPr>
            <p:nvPr/>
          </p:nvSpPr>
          <p:spPr bwMode="auto">
            <a:xfrm>
              <a:off x="3408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U</a:t>
              </a:r>
            </a:p>
          </p:txBody>
        </p:sp>
        <p:sp>
          <p:nvSpPr>
            <p:cNvPr id="43185" name="Rectangle 177"/>
            <p:cNvSpPr>
              <a:spLocks noChangeArrowheads="1"/>
            </p:cNvSpPr>
            <p:nvPr/>
          </p:nvSpPr>
          <p:spPr bwMode="auto">
            <a:xfrm>
              <a:off x="3696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G</a:t>
              </a:r>
            </a:p>
          </p:txBody>
        </p:sp>
      </p:grpSp>
      <p:sp>
        <p:nvSpPr>
          <p:cNvPr id="43186" name="Oval 178"/>
          <p:cNvSpPr>
            <a:spLocks noChangeArrowheads="1"/>
          </p:cNvSpPr>
          <p:nvPr/>
        </p:nvSpPr>
        <p:spPr bwMode="auto">
          <a:xfrm>
            <a:off x="1371600" y="2438400"/>
            <a:ext cx="1066800" cy="990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Met</a:t>
            </a:r>
          </a:p>
        </p:txBody>
      </p:sp>
      <p:grpSp>
        <p:nvGrpSpPr>
          <p:cNvPr id="43262" name="Group 179"/>
          <p:cNvGrpSpPr>
            <a:grpSpLocks/>
          </p:cNvGrpSpPr>
          <p:nvPr/>
        </p:nvGrpSpPr>
        <p:grpSpPr bwMode="auto">
          <a:xfrm>
            <a:off x="4038600" y="2438400"/>
            <a:ext cx="1219200" cy="2971800"/>
            <a:chOff x="2544" y="1536"/>
            <a:chExt cx="768" cy="1872"/>
          </a:xfrm>
        </p:grpSpPr>
        <p:grpSp>
          <p:nvGrpSpPr>
            <p:cNvPr id="43263" name="Group 180"/>
            <p:cNvGrpSpPr>
              <a:grpSpLocks/>
            </p:cNvGrpSpPr>
            <p:nvPr/>
          </p:nvGrpSpPr>
          <p:grpSpPr bwMode="auto">
            <a:xfrm rot="10800000">
              <a:off x="2544" y="2784"/>
              <a:ext cx="288" cy="624"/>
              <a:chOff x="3648" y="3168"/>
              <a:chExt cx="288" cy="624"/>
            </a:xfrm>
          </p:grpSpPr>
          <p:sp>
            <p:nvSpPr>
              <p:cNvPr id="43189" name="Rectangle 181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190" name="Rectangle 182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3008" name="Group 183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3192" name="Rectangle 184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93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194" name="Arc 186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95" name="Arc 187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196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3009" name="Group 189"/>
            <p:cNvGrpSpPr>
              <a:grpSpLocks/>
            </p:cNvGrpSpPr>
            <p:nvPr/>
          </p:nvGrpSpPr>
          <p:grpSpPr bwMode="auto">
            <a:xfrm rot="10800000">
              <a:off x="2832" y="2784"/>
              <a:ext cx="288" cy="624"/>
              <a:chOff x="720" y="3168"/>
              <a:chExt cx="288" cy="624"/>
            </a:xfrm>
          </p:grpSpPr>
          <p:sp>
            <p:nvSpPr>
              <p:cNvPr id="43198" name="Freeform 190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199" name="Rectangle 191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200" name="Rectangle 192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3010" name="Group 193"/>
            <p:cNvGrpSpPr>
              <a:grpSpLocks/>
            </p:cNvGrpSpPr>
            <p:nvPr/>
          </p:nvGrpSpPr>
          <p:grpSpPr bwMode="auto">
            <a:xfrm>
              <a:off x="3119" y="2783"/>
              <a:ext cx="192" cy="624"/>
              <a:chOff x="3119" y="2783"/>
              <a:chExt cx="192" cy="624"/>
            </a:xfrm>
          </p:grpSpPr>
          <p:sp>
            <p:nvSpPr>
              <p:cNvPr id="43202" name="Rectangle 194"/>
              <p:cNvSpPr>
                <a:spLocks noChangeArrowheads="1"/>
              </p:cNvSpPr>
              <p:nvPr/>
            </p:nvSpPr>
            <p:spPr bwMode="auto">
              <a:xfrm rot="10800000">
                <a:off x="3119" y="2783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3017" name="Group 195"/>
              <p:cNvGrpSpPr>
                <a:grpSpLocks/>
              </p:cNvGrpSpPr>
              <p:nvPr/>
            </p:nvGrpSpPr>
            <p:grpSpPr bwMode="auto">
              <a:xfrm rot="10800000">
                <a:off x="3119" y="2879"/>
                <a:ext cx="192" cy="528"/>
                <a:chOff x="1392" y="1824"/>
                <a:chExt cx="192" cy="528"/>
              </a:xfrm>
            </p:grpSpPr>
            <p:sp>
              <p:nvSpPr>
                <p:cNvPr id="43204" name="Rectangle 196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205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206" name="Arc 198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207" name="Arc 199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3208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3209" name="Line 201"/>
            <p:cNvSpPr>
              <a:spLocks noChangeShapeType="1"/>
            </p:cNvSpPr>
            <p:nvPr/>
          </p:nvSpPr>
          <p:spPr bwMode="auto">
            <a:xfrm flipV="1">
              <a:off x="2928" y="2112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210" name="Rectangle 202"/>
            <p:cNvSpPr>
              <a:spLocks noChangeArrowheads="1"/>
            </p:cNvSpPr>
            <p:nvPr/>
          </p:nvSpPr>
          <p:spPr bwMode="auto">
            <a:xfrm>
              <a:off x="2544" y="2256"/>
              <a:ext cx="768" cy="528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211" name="Oval 203"/>
            <p:cNvSpPr>
              <a:spLocks noChangeArrowheads="1"/>
            </p:cNvSpPr>
            <p:nvPr/>
          </p:nvSpPr>
          <p:spPr bwMode="auto">
            <a:xfrm>
              <a:off x="2592" y="1536"/>
              <a:ext cx="672" cy="624"/>
            </a:xfrm>
            <a:prstGeom prst="ellipse">
              <a:avLst/>
            </a:prstGeom>
            <a:solidFill>
              <a:srgbClr val="666699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Leu</a:t>
              </a:r>
            </a:p>
          </p:txBody>
        </p:sp>
      </p:grpSp>
      <p:sp>
        <p:nvSpPr>
          <p:cNvPr id="214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Translation - </a:t>
            </a:r>
            <a:r>
              <a:rPr lang="de-DE" sz="44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Elongati</a:t>
            </a:r>
            <a:r>
              <a:rPr kumimoji="0" lang="de-DE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</a:p>
        </p:txBody>
      </p:sp>
      <p:pic>
        <p:nvPicPr>
          <p:cNvPr id="2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1080120" cy="12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33800" y="1752600"/>
            <a:ext cx="3200400" cy="4114800"/>
            <a:chOff x="624" y="1104"/>
            <a:chExt cx="2016" cy="2592"/>
          </a:xfrm>
        </p:grpSpPr>
        <p:sp>
          <p:nvSpPr>
            <p:cNvPr id="44035" name="Rectangle 3"/>
            <p:cNvSpPr>
              <a:spLocks noChangeArrowheads="1"/>
            </p:cNvSpPr>
            <p:nvPr/>
          </p:nvSpPr>
          <p:spPr bwMode="auto">
            <a:xfrm>
              <a:off x="624" y="1536"/>
              <a:ext cx="2016" cy="2160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36" name="Line 4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 flipV="1">
              <a:off x="2640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38" name="Arc 6"/>
            <p:cNvSpPr>
              <a:spLocks/>
            </p:cNvSpPr>
            <p:nvPr/>
          </p:nvSpPr>
          <p:spPr bwMode="auto">
            <a:xfrm rot="10800000" flipV="1">
              <a:off x="624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39" name="Arc 7"/>
            <p:cNvSpPr>
              <a:spLocks/>
            </p:cNvSpPr>
            <p:nvPr/>
          </p:nvSpPr>
          <p:spPr bwMode="auto">
            <a:xfrm rot="-10800000" flipH="1" flipV="1">
              <a:off x="1632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2209800" y="2971800"/>
            <a:ext cx="38100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2743200" y="2438400"/>
            <a:ext cx="1066800" cy="9906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Lys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733800" y="6019800"/>
            <a:ext cx="3200400" cy="609600"/>
            <a:chOff x="624" y="3792"/>
            <a:chExt cx="2016" cy="384"/>
          </a:xfrm>
        </p:grpSpPr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1200" y="3792"/>
              <a:ext cx="864" cy="192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62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45" name="Arc 13"/>
            <p:cNvSpPr>
              <a:spLocks/>
            </p:cNvSpPr>
            <p:nvPr/>
          </p:nvSpPr>
          <p:spPr bwMode="auto">
            <a:xfrm rot="10800000">
              <a:off x="62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>
              <a:off x="624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47" name="Arc 15"/>
            <p:cNvSpPr>
              <a:spLocks/>
            </p:cNvSpPr>
            <p:nvPr/>
          </p:nvSpPr>
          <p:spPr bwMode="auto">
            <a:xfrm rot="21600000">
              <a:off x="1632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48" name="Arc 16"/>
            <p:cNvSpPr>
              <a:spLocks/>
            </p:cNvSpPr>
            <p:nvPr/>
          </p:nvSpPr>
          <p:spPr bwMode="auto">
            <a:xfrm rot="37800000">
              <a:off x="1536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49" name="Arc 17"/>
            <p:cNvSpPr>
              <a:spLocks/>
            </p:cNvSpPr>
            <p:nvPr/>
          </p:nvSpPr>
          <p:spPr bwMode="auto">
            <a:xfrm rot="48600000">
              <a:off x="1272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0" name="Rectangle 18"/>
            <p:cNvSpPr>
              <a:spLocks noChangeArrowheads="1"/>
            </p:cNvSpPr>
            <p:nvPr/>
          </p:nvSpPr>
          <p:spPr bwMode="auto">
            <a:xfrm flipH="1">
              <a:off x="206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1" name="Arc 19"/>
            <p:cNvSpPr>
              <a:spLocks/>
            </p:cNvSpPr>
            <p:nvPr/>
          </p:nvSpPr>
          <p:spPr bwMode="auto">
            <a:xfrm rot="10800000" flipH="1">
              <a:off x="206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2" name="Line 20"/>
            <p:cNvSpPr>
              <a:spLocks noChangeShapeType="1"/>
            </p:cNvSpPr>
            <p:nvPr/>
          </p:nvSpPr>
          <p:spPr bwMode="auto">
            <a:xfrm flipH="1">
              <a:off x="2640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3" name="Arc 21"/>
            <p:cNvSpPr>
              <a:spLocks/>
            </p:cNvSpPr>
            <p:nvPr/>
          </p:nvSpPr>
          <p:spPr bwMode="auto">
            <a:xfrm rot="16200000" flipH="1">
              <a:off x="1800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410200" y="2438400"/>
            <a:ext cx="1219200" cy="2971800"/>
            <a:chOff x="4464" y="768"/>
            <a:chExt cx="768" cy="1872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 rot="10800000">
              <a:off x="4464" y="2016"/>
              <a:ext cx="288" cy="624"/>
              <a:chOff x="720" y="3168"/>
              <a:chExt cx="288" cy="624"/>
            </a:xfrm>
          </p:grpSpPr>
          <p:sp>
            <p:nvSpPr>
              <p:cNvPr id="44057" name="Freeform 25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58" name="Rectangle 26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059" name="Rectangle 27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4060" name="Line 28"/>
            <p:cNvSpPr>
              <a:spLocks noChangeShapeType="1"/>
            </p:cNvSpPr>
            <p:nvPr/>
          </p:nvSpPr>
          <p:spPr bwMode="auto">
            <a:xfrm flipV="1">
              <a:off x="4848" y="1344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61" name="Rectangle 29"/>
            <p:cNvSpPr>
              <a:spLocks noChangeArrowheads="1"/>
            </p:cNvSpPr>
            <p:nvPr/>
          </p:nvSpPr>
          <p:spPr bwMode="auto">
            <a:xfrm>
              <a:off x="4464" y="1488"/>
              <a:ext cx="768" cy="528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62" name="Oval 30"/>
            <p:cNvSpPr>
              <a:spLocks noChangeArrowheads="1"/>
            </p:cNvSpPr>
            <p:nvPr/>
          </p:nvSpPr>
          <p:spPr bwMode="auto">
            <a:xfrm>
              <a:off x="4512" y="768"/>
              <a:ext cx="672" cy="624"/>
            </a:xfrm>
            <a:prstGeom prst="ellipse">
              <a:avLst/>
            </a:prstGeom>
            <a:solidFill>
              <a:srgbClr val="00CC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Trp</a:t>
              </a:r>
            </a:p>
          </p:txBody>
        </p:sp>
        <p:grpSp>
          <p:nvGrpSpPr>
            <p:cNvPr id="6" name="Group 31"/>
            <p:cNvGrpSpPr>
              <a:grpSpLocks/>
            </p:cNvGrpSpPr>
            <p:nvPr/>
          </p:nvGrpSpPr>
          <p:grpSpPr bwMode="auto">
            <a:xfrm rot="10800000">
              <a:off x="4752" y="2016"/>
              <a:ext cx="288" cy="432"/>
              <a:chOff x="1920" y="3360"/>
              <a:chExt cx="288" cy="432"/>
            </a:xfrm>
          </p:grpSpPr>
          <p:sp>
            <p:nvSpPr>
              <p:cNvPr id="44064" name="Rectangle 32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7" name="Group 33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44066" name="Rectangle 34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067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8" name="Group 36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4069" name="Arc 37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4070" name="Arc 38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407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4072" name="Line 40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4073" name="Rectangle 41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 rot="10800000">
              <a:off x="5039" y="2111"/>
              <a:ext cx="192" cy="336"/>
              <a:chOff x="2016" y="2976"/>
              <a:chExt cx="192" cy="336"/>
            </a:xfrm>
          </p:grpSpPr>
          <p:sp>
            <p:nvSpPr>
              <p:cNvPr id="44075" name="Rectangle 43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192" cy="3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076" name="Line 44"/>
              <p:cNvSpPr>
                <a:spLocks noChangeShapeType="1"/>
              </p:cNvSpPr>
              <p:nvPr/>
            </p:nvSpPr>
            <p:spPr bwMode="auto">
              <a:xfrm flipV="1">
                <a:off x="2016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" name="Group 45"/>
              <p:cNvGrpSpPr>
                <a:grpSpLocks/>
              </p:cNvGrpSpPr>
              <p:nvPr/>
            </p:nvGrpSpPr>
            <p:grpSpPr bwMode="auto">
              <a:xfrm>
                <a:off x="2016" y="2976"/>
                <a:ext cx="192" cy="96"/>
                <a:chOff x="2016" y="2976"/>
                <a:chExt cx="192" cy="96"/>
              </a:xfrm>
            </p:grpSpPr>
            <p:sp>
              <p:nvSpPr>
                <p:cNvPr id="44078" name="Arc 46"/>
                <p:cNvSpPr>
                  <a:spLocks/>
                </p:cNvSpPr>
                <p:nvPr/>
              </p:nvSpPr>
              <p:spPr bwMode="auto">
                <a:xfrm rot="-10800000">
                  <a:off x="2016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079" name="Arc 47"/>
                <p:cNvSpPr>
                  <a:spLocks/>
                </p:cNvSpPr>
                <p:nvPr/>
              </p:nvSpPr>
              <p:spPr bwMode="auto">
                <a:xfrm rot="10800000" flipH="1">
                  <a:off x="2112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44080" name="Line 48"/>
              <p:cNvSpPr>
                <a:spLocks noChangeShapeType="1"/>
              </p:cNvSpPr>
              <p:nvPr/>
            </p:nvSpPr>
            <p:spPr bwMode="auto">
              <a:xfrm flipV="1">
                <a:off x="2208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81" name="Line 49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4082" name="Rectangle 50"/>
            <p:cNvSpPr>
              <a:spLocks noChangeArrowheads="1"/>
            </p:cNvSpPr>
            <p:nvPr/>
          </p:nvSpPr>
          <p:spPr bwMode="auto">
            <a:xfrm rot="10800000">
              <a:off x="5039" y="2015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228600" y="5029200"/>
            <a:ext cx="8686800" cy="990600"/>
            <a:chOff x="144" y="3168"/>
            <a:chExt cx="5472" cy="624"/>
          </a:xfrm>
        </p:grpSpPr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432" y="3360"/>
              <a:ext cx="288" cy="432"/>
              <a:chOff x="1920" y="3360"/>
              <a:chExt cx="288" cy="432"/>
            </a:xfrm>
          </p:grpSpPr>
          <p:sp>
            <p:nvSpPr>
              <p:cNvPr id="44085" name="Rectangle 53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3" name="Group 54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44087" name="Rectangle 55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08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4" name="Group 57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4090" name="Arc 58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4091" name="Arc 59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409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4093" name="Line 61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4094" name="Rectangle 62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5" name="Group 63"/>
            <p:cNvGrpSpPr>
              <a:grpSpLocks/>
            </p:cNvGrpSpPr>
            <p:nvPr/>
          </p:nvGrpSpPr>
          <p:grpSpPr bwMode="auto">
            <a:xfrm>
              <a:off x="720" y="3168"/>
              <a:ext cx="288" cy="624"/>
              <a:chOff x="720" y="3168"/>
              <a:chExt cx="288" cy="624"/>
            </a:xfrm>
          </p:grpSpPr>
          <p:sp>
            <p:nvSpPr>
              <p:cNvPr id="44096" name="Freeform 64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97" name="Rectangle 65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098" name="Rectangle 66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6" name="Group 67"/>
            <p:cNvGrpSpPr>
              <a:grpSpLocks/>
            </p:cNvGrpSpPr>
            <p:nvPr/>
          </p:nvGrpSpPr>
          <p:grpSpPr bwMode="auto">
            <a:xfrm>
              <a:off x="1008" y="3360"/>
              <a:ext cx="288" cy="432"/>
              <a:chOff x="2496" y="3360"/>
              <a:chExt cx="288" cy="432"/>
            </a:xfrm>
          </p:grpSpPr>
          <p:sp>
            <p:nvSpPr>
              <p:cNvPr id="44100" name="Freeform 68"/>
              <p:cNvSpPr>
                <a:spLocks/>
              </p:cNvSpPr>
              <p:nvPr/>
            </p:nvSpPr>
            <p:spPr bwMode="auto">
              <a:xfrm>
                <a:off x="2592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01" name="Rectangle 69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02" name="Rectangle 70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71"/>
            <p:cNvGrpSpPr>
              <a:grpSpLocks/>
            </p:cNvGrpSpPr>
            <p:nvPr/>
          </p:nvGrpSpPr>
          <p:grpSpPr bwMode="auto">
            <a:xfrm>
              <a:off x="1296" y="3168"/>
              <a:ext cx="288" cy="624"/>
              <a:chOff x="2784" y="3168"/>
              <a:chExt cx="288" cy="624"/>
            </a:xfrm>
          </p:grpSpPr>
          <p:grpSp>
            <p:nvGrpSpPr>
              <p:cNvPr id="18" name="Group 72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441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106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4107" name="Arc 75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108" name="Arc 76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109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4110" name="Rectangle 78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11" name="Rectangle 79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9" name="Group 80"/>
            <p:cNvGrpSpPr>
              <a:grpSpLocks/>
            </p:cNvGrpSpPr>
            <p:nvPr/>
          </p:nvGrpSpPr>
          <p:grpSpPr bwMode="auto">
            <a:xfrm>
              <a:off x="1584" y="3168"/>
              <a:ext cx="288" cy="624"/>
              <a:chOff x="3072" y="3168"/>
              <a:chExt cx="288" cy="624"/>
            </a:xfrm>
          </p:grpSpPr>
          <p:sp>
            <p:nvSpPr>
              <p:cNvPr id="44113" name="Rectangle 81"/>
              <p:cNvSpPr>
                <a:spLocks noChangeArrowheads="1"/>
              </p:cNvSpPr>
              <p:nvPr/>
            </p:nvSpPr>
            <p:spPr bwMode="auto">
              <a:xfrm>
                <a:off x="3072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14" name="Rectangle 82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15" name="Freeform 83"/>
              <p:cNvSpPr>
                <a:spLocks/>
              </p:cNvSpPr>
              <p:nvPr/>
            </p:nvSpPr>
            <p:spPr bwMode="auto">
              <a:xfrm>
                <a:off x="3168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" name="Group 84"/>
            <p:cNvGrpSpPr>
              <a:grpSpLocks/>
            </p:cNvGrpSpPr>
            <p:nvPr/>
          </p:nvGrpSpPr>
          <p:grpSpPr bwMode="auto">
            <a:xfrm>
              <a:off x="1872" y="3168"/>
              <a:ext cx="288" cy="624"/>
              <a:chOff x="3360" y="3168"/>
              <a:chExt cx="288" cy="624"/>
            </a:xfrm>
          </p:grpSpPr>
          <p:sp>
            <p:nvSpPr>
              <p:cNvPr id="44117" name="Rectangle 85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18" name="Rectangle 86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19" name="Freeform 87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1" name="Group 88"/>
            <p:cNvGrpSpPr>
              <a:grpSpLocks/>
            </p:cNvGrpSpPr>
            <p:nvPr/>
          </p:nvGrpSpPr>
          <p:grpSpPr bwMode="auto">
            <a:xfrm>
              <a:off x="2736" y="3360"/>
              <a:ext cx="288" cy="432"/>
              <a:chOff x="4224" y="3360"/>
              <a:chExt cx="288" cy="432"/>
            </a:xfrm>
          </p:grpSpPr>
          <p:sp>
            <p:nvSpPr>
              <p:cNvPr id="44121" name="Rectangle 89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22" name="Rectangle 90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23" name="Freeform 91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2" name="Group 92"/>
            <p:cNvGrpSpPr>
              <a:grpSpLocks/>
            </p:cNvGrpSpPr>
            <p:nvPr/>
          </p:nvGrpSpPr>
          <p:grpSpPr bwMode="auto">
            <a:xfrm>
              <a:off x="2448" y="3360"/>
              <a:ext cx="288" cy="432"/>
              <a:chOff x="3936" y="3360"/>
              <a:chExt cx="288" cy="432"/>
            </a:xfrm>
          </p:grpSpPr>
          <p:sp>
            <p:nvSpPr>
              <p:cNvPr id="44125" name="Rectangle 93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26" name="Rectangle 94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3" name="Group 95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44128" name="Rectangle 96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129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4" name="Group 98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4131" name="Arc 99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4132" name="Arc 100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4133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4134" name="Line 102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5" name="Group 103"/>
            <p:cNvGrpSpPr>
              <a:grpSpLocks/>
            </p:cNvGrpSpPr>
            <p:nvPr/>
          </p:nvGrpSpPr>
          <p:grpSpPr bwMode="auto">
            <a:xfrm>
              <a:off x="144" y="3168"/>
              <a:ext cx="288" cy="624"/>
              <a:chOff x="2784" y="3168"/>
              <a:chExt cx="288" cy="624"/>
            </a:xfrm>
          </p:grpSpPr>
          <p:grpSp>
            <p:nvGrpSpPr>
              <p:cNvPr id="26" name="Group 104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441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138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4139" name="Arc 107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140" name="Arc 108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141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4142" name="Rectangle 110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43" name="Rectangle 111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7" name="Group 112"/>
            <p:cNvGrpSpPr>
              <a:grpSpLocks/>
            </p:cNvGrpSpPr>
            <p:nvPr/>
          </p:nvGrpSpPr>
          <p:grpSpPr bwMode="auto">
            <a:xfrm>
              <a:off x="3024" y="3360"/>
              <a:ext cx="288" cy="432"/>
              <a:chOff x="3936" y="3360"/>
              <a:chExt cx="288" cy="432"/>
            </a:xfrm>
          </p:grpSpPr>
          <p:sp>
            <p:nvSpPr>
              <p:cNvPr id="44145" name="Rectangle 113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46" name="Rectangle 114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8" name="Group 115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441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149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9" name="Group 118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4151" name="Arc 119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4152" name="Arc 120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4153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4154" name="Line 122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0" name="Group 123"/>
            <p:cNvGrpSpPr>
              <a:grpSpLocks/>
            </p:cNvGrpSpPr>
            <p:nvPr/>
          </p:nvGrpSpPr>
          <p:grpSpPr bwMode="auto">
            <a:xfrm>
              <a:off x="3312" y="3360"/>
              <a:ext cx="288" cy="432"/>
              <a:chOff x="4224" y="3360"/>
              <a:chExt cx="288" cy="432"/>
            </a:xfrm>
          </p:grpSpPr>
          <p:sp>
            <p:nvSpPr>
              <p:cNvPr id="44156" name="Rectangle 124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57" name="Rectangle 125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58" name="Freeform 126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1" name="Group 127"/>
            <p:cNvGrpSpPr>
              <a:grpSpLocks/>
            </p:cNvGrpSpPr>
            <p:nvPr/>
          </p:nvGrpSpPr>
          <p:grpSpPr bwMode="auto">
            <a:xfrm>
              <a:off x="3600" y="3168"/>
              <a:ext cx="288" cy="624"/>
              <a:chOff x="3648" y="3168"/>
              <a:chExt cx="288" cy="624"/>
            </a:xfrm>
          </p:grpSpPr>
          <p:sp>
            <p:nvSpPr>
              <p:cNvPr id="44160" name="Rectangle 128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61" name="Rectangle 129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4130" name="Group 130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41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164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4165" name="Arc 13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166" name="Arc 13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167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4135" name="Group 136"/>
            <p:cNvGrpSpPr>
              <a:grpSpLocks/>
            </p:cNvGrpSpPr>
            <p:nvPr/>
          </p:nvGrpSpPr>
          <p:grpSpPr bwMode="auto">
            <a:xfrm>
              <a:off x="3888" y="3168"/>
              <a:ext cx="288" cy="624"/>
              <a:chOff x="3648" y="3168"/>
              <a:chExt cx="288" cy="624"/>
            </a:xfrm>
          </p:grpSpPr>
          <p:sp>
            <p:nvSpPr>
              <p:cNvPr id="44169" name="Rectangle 137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70" name="Rectangle 138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4136" name="Group 139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41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173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4174" name="Arc 142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175" name="Arc 143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176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4144" name="Group 145"/>
            <p:cNvGrpSpPr>
              <a:grpSpLocks/>
            </p:cNvGrpSpPr>
            <p:nvPr/>
          </p:nvGrpSpPr>
          <p:grpSpPr bwMode="auto">
            <a:xfrm>
              <a:off x="4176" y="3360"/>
              <a:ext cx="288" cy="432"/>
              <a:chOff x="4224" y="3360"/>
              <a:chExt cx="288" cy="432"/>
            </a:xfrm>
          </p:grpSpPr>
          <p:sp>
            <p:nvSpPr>
              <p:cNvPr id="44178" name="Rectangle 146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79" name="Rectangle 147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80" name="Freeform 148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4147" name="Group 149"/>
            <p:cNvGrpSpPr>
              <a:grpSpLocks/>
            </p:cNvGrpSpPr>
            <p:nvPr/>
          </p:nvGrpSpPr>
          <p:grpSpPr bwMode="auto">
            <a:xfrm>
              <a:off x="4464" y="3168"/>
              <a:ext cx="288" cy="624"/>
              <a:chOff x="3648" y="3168"/>
              <a:chExt cx="288" cy="624"/>
            </a:xfrm>
          </p:grpSpPr>
          <p:sp>
            <p:nvSpPr>
              <p:cNvPr id="44182" name="Rectangle 150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83" name="Rectangle 151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4150" name="Group 152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41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186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4187" name="Arc 155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188" name="Arc 156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189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4155" name="Group 158"/>
            <p:cNvGrpSpPr>
              <a:grpSpLocks/>
            </p:cNvGrpSpPr>
            <p:nvPr/>
          </p:nvGrpSpPr>
          <p:grpSpPr bwMode="auto">
            <a:xfrm>
              <a:off x="4752" y="3168"/>
              <a:ext cx="288" cy="624"/>
              <a:chOff x="3360" y="3168"/>
              <a:chExt cx="288" cy="624"/>
            </a:xfrm>
          </p:grpSpPr>
          <p:sp>
            <p:nvSpPr>
              <p:cNvPr id="44191" name="Rectangle 159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92" name="Rectangle 160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93" name="Freeform 161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4159" name="Group 162"/>
            <p:cNvGrpSpPr>
              <a:grpSpLocks/>
            </p:cNvGrpSpPr>
            <p:nvPr/>
          </p:nvGrpSpPr>
          <p:grpSpPr bwMode="auto">
            <a:xfrm>
              <a:off x="5040" y="3360"/>
              <a:ext cx="288" cy="432"/>
              <a:chOff x="4224" y="3360"/>
              <a:chExt cx="288" cy="432"/>
            </a:xfrm>
          </p:grpSpPr>
          <p:sp>
            <p:nvSpPr>
              <p:cNvPr id="44195" name="Rectangle 163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96" name="Rectangle 164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197" name="Freeform 165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4162" name="Group 166"/>
            <p:cNvGrpSpPr>
              <a:grpSpLocks/>
            </p:cNvGrpSpPr>
            <p:nvPr/>
          </p:nvGrpSpPr>
          <p:grpSpPr bwMode="auto">
            <a:xfrm>
              <a:off x="5328" y="3168"/>
              <a:ext cx="288" cy="624"/>
              <a:chOff x="3648" y="3168"/>
              <a:chExt cx="288" cy="624"/>
            </a:xfrm>
          </p:grpSpPr>
          <p:sp>
            <p:nvSpPr>
              <p:cNvPr id="44199" name="Rectangle 167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200" name="Rectangle 168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4168" name="Group 169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42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203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4204" name="Arc 172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205" name="Arc 173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206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4171" name="Group 175"/>
            <p:cNvGrpSpPr>
              <a:grpSpLocks/>
            </p:cNvGrpSpPr>
            <p:nvPr/>
          </p:nvGrpSpPr>
          <p:grpSpPr bwMode="auto">
            <a:xfrm>
              <a:off x="2160" y="3168"/>
              <a:ext cx="288" cy="624"/>
              <a:chOff x="3648" y="3168"/>
              <a:chExt cx="288" cy="624"/>
            </a:xfrm>
          </p:grpSpPr>
          <p:sp>
            <p:nvSpPr>
              <p:cNvPr id="44208" name="Rectangle 176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209" name="Rectangle 177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4177" name="Group 178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42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212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4213" name="Arc 181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214" name="Arc 182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4215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4216" name="Rectangle 184"/>
            <p:cNvSpPr>
              <a:spLocks noChangeArrowheads="1"/>
            </p:cNvSpPr>
            <p:nvPr/>
          </p:nvSpPr>
          <p:spPr bwMode="auto">
            <a:xfrm>
              <a:off x="3984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G</a:t>
              </a:r>
            </a:p>
          </p:txBody>
        </p:sp>
        <p:sp>
          <p:nvSpPr>
            <p:cNvPr id="44217" name="Rectangle 185"/>
            <p:cNvSpPr>
              <a:spLocks noChangeArrowheads="1"/>
            </p:cNvSpPr>
            <p:nvPr/>
          </p:nvSpPr>
          <p:spPr bwMode="auto">
            <a:xfrm>
              <a:off x="3408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U</a:t>
              </a:r>
            </a:p>
          </p:txBody>
        </p:sp>
        <p:sp>
          <p:nvSpPr>
            <p:cNvPr id="44218" name="Rectangle 186"/>
            <p:cNvSpPr>
              <a:spLocks noChangeArrowheads="1"/>
            </p:cNvSpPr>
            <p:nvPr/>
          </p:nvSpPr>
          <p:spPr bwMode="auto">
            <a:xfrm>
              <a:off x="3696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G</a:t>
              </a:r>
            </a:p>
          </p:txBody>
        </p:sp>
      </p:grpSp>
      <p:sp>
        <p:nvSpPr>
          <p:cNvPr id="44219" name="Oval 187"/>
          <p:cNvSpPr>
            <a:spLocks noChangeArrowheads="1"/>
          </p:cNvSpPr>
          <p:nvPr/>
        </p:nvSpPr>
        <p:spPr bwMode="auto">
          <a:xfrm>
            <a:off x="1371600" y="2438400"/>
            <a:ext cx="1066800" cy="990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Met</a:t>
            </a:r>
          </a:p>
        </p:txBody>
      </p:sp>
      <p:grpSp>
        <p:nvGrpSpPr>
          <p:cNvPr id="44181" name="Group 189"/>
          <p:cNvGrpSpPr>
            <a:grpSpLocks/>
          </p:cNvGrpSpPr>
          <p:nvPr/>
        </p:nvGrpSpPr>
        <p:grpSpPr bwMode="auto">
          <a:xfrm rot="10800000">
            <a:off x="4038600" y="4419600"/>
            <a:ext cx="457200" cy="990600"/>
            <a:chOff x="3648" y="3168"/>
            <a:chExt cx="288" cy="624"/>
          </a:xfrm>
        </p:grpSpPr>
        <p:sp>
          <p:nvSpPr>
            <p:cNvPr id="44222" name="Rectangle 190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223" name="Rectangle 191"/>
            <p:cNvSpPr>
              <a:spLocks noChangeArrowheads="1"/>
            </p:cNvSpPr>
            <p:nvPr/>
          </p:nvSpPr>
          <p:spPr bwMode="auto">
            <a:xfrm>
              <a:off x="3744" y="3696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4184" name="Group 192"/>
            <p:cNvGrpSpPr>
              <a:grpSpLocks/>
            </p:cNvGrpSpPr>
            <p:nvPr/>
          </p:nvGrpSpPr>
          <p:grpSpPr bwMode="auto">
            <a:xfrm>
              <a:off x="3744" y="3168"/>
              <a:ext cx="192" cy="528"/>
              <a:chOff x="1392" y="1824"/>
              <a:chExt cx="192" cy="528"/>
            </a:xfrm>
          </p:grpSpPr>
          <p:sp>
            <p:nvSpPr>
              <p:cNvPr id="44225" name="Rectangle 193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192" cy="432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226" name="Line 194"/>
              <p:cNvSpPr>
                <a:spLocks noChangeShapeType="1"/>
              </p:cNvSpPr>
              <p:nvPr/>
            </p:nvSpPr>
            <p:spPr bwMode="auto">
              <a:xfrm flipV="1">
                <a:off x="1392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227" name="Arc 195"/>
              <p:cNvSpPr>
                <a:spLocks/>
              </p:cNvSpPr>
              <p:nvPr/>
            </p:nvSpPr>
            <p:spPr bwMode="auto">
              <a:xfrm rot="10800000" flipV="1">
                <a:off x="1392" y="182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228" name="Arc 196"/>
              <p:cNvSpPr>
                <a:spLocks/>
              </p:cNvSpPr>
              <p:nvPr/>
            </p:nvSpPr>
            <p:spPr bwMode="auto">
              <a:xfrm rot="-10800000" flipH="1" flipV="1">
                <a:off x="1488" y="182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229" name="Line 197"/>
              <p:cNvSpPr>
                <a:spLocks noChangeShapeType="1"/>
              </p:cNvSpPr>
              <p:nvPr/>
            </p:nvSpPr>
            <p:spPr bwMode="auto">
              <a:xfrm flipV="1">
                <a:off x="1584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44190" name="Group 198"/>
          <p:cNvGrpSpPr>
            <a:grpSpLocks/>
          </p:cNvGrpSpPr>
          <p:nvPr/>
        </p:nvGrpSpPr>
        <p:grpSpPr bwMode="auto">
          <a:xfrm rot="10800000">
            <a:off x="4495800" y="4419600"/>
            <a:ext cx="457200" cy="990600"/>
            <a:chOff x="720" y="3168"/>
            <a:chExt cx="288" cy="624"/>
          </a:xfrm>
        </p:grpSpPr>
        <p:sp>
          <p:nvSpPr>
            <p:cNvPr id="44231" name="Freeform 199"/>
            <p:cNvSpPr>
              <a:spLocks/>
            </p:cNvSpPr>
            <p:nvPr/>
          </p:nvSpPr>
          <p:spPr bwMode="auto">
            <a:xfrm>
              <a:off x="816" y="3168"/>
              <a:ext cx="19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528"/>
                </a:cxn>
                <a:cxn ang="0">
                  <a:pos x="0" y="528"/>
                </a:cxn>
              </a:cxnLst>
              <a:rect l="0" t="0" r="r" b="b"/>
              <a:pathLst>
                <a:path w="192" h="528">
                  <a:moveTo>
                    <a:pt x="0" y="528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192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4232" name="Rectangle 200"/>
            <p:cNvSpPr>
              <a:spLocks noChangeArrowheads="1"/>
            </p:cNvSpPr>
            <p:nvPr/>
          </p:nvSpPr>
          <p:spPr bwMode="auto">
            <a:xfrm>
              <a:off x="720" y="3696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233" name="Rectangle 201"/>
            <p:cNvSpPr>
              <a:spLocks noChangeArrowheads="1"/>
            </p:cNvSpPr>
            <p:nvPr/>
          </p:nvSpPr>
          <p:spPr bwMode="auto">
            <a:xfrm>
              <a:off x="816" y="3696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4194" name="Group 202"/>
          <p:cNvGrpSpPr>
            <a:grpSpLocks/>
          </p:cNvGrpSpPr>
          <p:nvPr/>
        </p:nvGrpSpPr>
        <p:grpSpPr bwMode="auto">
          <a:xfrm>
            <a:off x="4951413" y="4418013"/>
            <a:ext cx="304800" cy="990600"/>
            <a:chOff x="3119" y="2783"/>
            <a:chExt cx="192" cy="624"/>
          </a:xfrm>
        </p:grpSpPr>
        <p:sp>
          <p:nvSpPr>
            <p:cNvPr id="44235" name="Rectangle 203"/>
            <p:cNvSpPr>
              <a:spLocks noChangeArrowheads="1"/>
            </p:cNvSpPr>
            <p:nvPr/>
          </p:nvSpPr>
          <p:spPr bwMode="auto">
            <a:xfrm rot="10800000">
              <a:off x="3119" y="2783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4198" name="Group 204"/>
            <p:cNvGrpSpPr>
              <a:grpSpLocks/>
            </p:cNvGrpSpPr>
            <p:nvPr/>
          </p:nvGrpSpPr>
          <p:grpSpPr bwMode="auto">
            <a:xfrm rot="10800000">
              <a:off x="3119" y="2879"/>
              <a:ext cx="192" cy="528"/>
              <a:chOff x="1392" y="1824"/>
              <a:chExt cx="192" cy="528"/>
            </a:xfrm>
          </p:grpSpPr>
          <p:sp>
            <p:nvSpPr>
              <p:cNvPr id="44237" name="Rectangle 205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192" cy="432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238" name="Line 206"/>
              <p:cNvSpPr>
                <a:spLocks noChangeShapeType="1"/>
              </p:cNvSpPr>
              <p:nvPr/>
            </p:nvSpPr>
            <p:spPr bwMode="auto">
              <a:xfrm flipV="1">
                <a:off x="1392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239" name="Arc 207"/>
              <p:cNvSpPr>
                <a:spLocks/>
              </p:cNvSpPr>
              <p:nvPr/>
            </p:nvSpPr>
            <p:spPr bwMode="auto">
              <a:xfrm rot="10800000" flipV="1">
                <a:off x="1392" y="182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240" name="Arc 208"/>
              <p:cNvSpPr>
                <a:spLocks/>
              </p:cNvSpPr>
              <p:nvPr/>
            </p:nvSpPr>
            <p:spPr bwMode="auto">
              <a:xfrm rot="-10800000" flipH="1" flipV="1">
                <a:off x="1488" y="182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241" name="Line 209"/>
              <p:cNvSpPr>
                <a:spLocks noChangeShapeType="1"/>
              </p:cNvSpPr>
              <p:nvPr/>
            </p:nvSpPr>
            <p:spPr bwMode="auto">
              <a:xfrm flipV="1">
                <a:off x="1584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4243" name="Rectangle 211"/>
          <p:cNvSpPr>
            <a:spLocks noChangeArrowheads="1"/>
          </p:cNvSpPr>
          <p:nvPr/>
        </p:nvSpPr>
        <p:spPr bwMode="auto">
          <a:xfrm>
            <a:off x="4038600" y="3581400"/>
            <a:ext cx="1219200" cy="83820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4244" name="Oval 212"/>
          <p:cNvSpPr>
            <a:spLocks noChangeArrowheads="1"/>
          </p:cNvSpPr>
          <p:nvPr/>
        </p:nvSpPr>
        <p:spPr bwMode="auto">
          <a:xfrm>
            <a:off x="4114800" y="2438400"/>
            <a:ext cx="1066800" cy="990600"/>
          </a:xfrm>
          <a:prstGeom prst="ellipse">
            <a:avLst/>
          </a:prstGeom>
          <a:solidFill>
            <a:srgbClr val="6666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Leu</a:t>
            </a:r>
          </a:p>
        </p:txBody>
      </p:sp>
      <p:sp>
        <p:nvSpPr>
          <p:cNvPr id="212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Translation - </a:t>
            </a:r>
            <a:r>
              <a:rPr lang="de-DE" sz="44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Elongati</a:t>
            </a:r>
            <a:r>
              <a:rPr kumimoji="0" lang="de-DE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</a:p>
        </p:txBody>
      </p:sp>
      <p:pic>
        <p:nvPicPr>
          <p:cNvPr id="2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1080120" cy="12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05400" y="1752600"/>
            <a:ext cx="3200400" cy="4114800"/>
            <a:chOff x="624" y="1104"/>
            <a:chExt cx="2016" cy="2592"/>
          </a:xfrm>
        </p:grpSpPr>
        <p:sp>
          <p:nvSpPr>
            <p:cNvPr id="45059" name="Rectangle 3"/>
            <p:cNvSpPr>
              <a:spLocks noChangeArrowheads="1"/>
            </p:cNvSpPr>
            <p:nvPr/>
          </p:nvSpPr>
          <p:spPr bwMode="auto">
            <a:xfrm>
              <a:off x="624" y="1536"/>
              <a:ext cx="2016" cy="2160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60" name="Line 4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61" name="Line 5"/>
            <p:cNvSpPr>
              <a:spLocks noChangeShapeType="1"/>
            </p:cNvSpPr>
            <p:nvPr/>
          </p:nvSpPr>
          <p:spPr bwMode="auto">
            <a:xfrm flipV="1">
              <a:off x="2640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62" name="Arc 6"/>
            <p:cNvSpPr>
              <a:spLocks/>
            </p:cNvSpPr>
            <p:nvPr/>
          </p:nvSpPr>
          <p:spPr bwMode="auto">
            <a:xfrm rot="10800000" flipV="1">
              <a:off x="624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63" name="Arc 7"/>
            <p:cNvSpPr>
              <a:spLocks/>
            </p:cNvSpPr>
            <p:nvPr/>
          </p:nvSpPr>
          <p:spPr bwMode="auto">
            <a:xfrm rot="-10800000" flipH="1" flipV="1">
              <a:off x="1632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2209800" y="2971800"/>
            <a:ext cx="38100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2743200" y="2438400"/>
            <a:ext cx="1066800" cy="9906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Lys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105400" y="6019800"/>
            <a:ext cx="3200400" cy="609600"/>
            <a:chOff x="624" y="3792"/>
            <a:chExt cx="2016" cy="384"/>
          </a:xfrm>
        </p:grpSpPr>
        <p:sp>
          <p:nvSpPr>
            <p:cNvPr id="45067" name="Rectangle 11"/>
            <p:cNvSpPr>
              <a:spLocks noChangeArrowheads="1"/>
            </p:cNvSpPr>
            <p:nvPr/>
          </p:nvSpPr>
          <p:spPr bwMode="auto">
            <a:xfrm>
              <a:off x="1200" y="3792"/>
              <a:ext cx="864" cy="192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68" name="Rectangle 12"/>
            <p:cNvSpPr>
              <a:spLocks noChangeArrowheads="1"/>
            </p:cNvSpPr>
            <p:nvPr/>
          </p:nvSpPr>
          <p:spPr bwMode="auto">
            <a:xfrm>
              <a:off x="62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69" name="Arc 13"/>
            <p:cNvSpPr>
              <a:spLocks/>
            </p:cNvSpPr>
            <p:nvPr/>
          </p:nvSpPr>
          <p:spPr bwMode="auto">
            <a:xfrm rot="10800000">
              <a:off x="62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>
              <a:off x="624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71" name="Arc 15"/>
            <p:cNvSpPr>
              <a:spLocks/>
            </p:cNvSpPr>
            <p:nvPr/>
          </p:nvSpPr>
          <p:spPr bwMode="auto">
            <a:xfrm rot="21600000">
              <a:off x="1632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72" name="Arc 16"/>
            <p:cNvSpPr>
              <a:spLocks/>
            </p:cNvSpPr>
            <p:nvPr/>
          </p:nvSpPr>
          <p:spPr bwMode="auto">
            <a:xfrm rot="37800000">
              <a:off x="1536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73" name="Arc 17"/>
            <p:cNvSpPr>
              <a:spLocks/>
            </p:cNvSpPr>
            <p:nvPr/>
          </p:nvSpPr>
          <p:spPr bwMode="auto">
            <a:xfrm rot="48600000">
              <a:off x="1272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74" name="Rectangle 18"/>
            <p:cNvSpPr>
              <a:spLocks noChangeArrowheads="1"/>
            </p:cNvSpPr>
            <p:nvPr/>
          </p:nvSpPr>
          <p:spPr bwMode="auto">
            <a:xfrm flipH="1">
              <a:off x="206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75" name="Arc 19"/>
            <p:cNvSpPr>
              <a:spLocks/>
            </p:cNvSpPr>
            <p:nvPr/>
          </p:nvSpPr>
          <p:spPr bwMode="auto">
            <a:xfrm rot="10800000" flipH="1">
              <a:off x="206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76" name="Line 20"/>
            <p:cNvSpPr>
              <a:spLocks noChangeShapeType="1"/>
            </p:cNvSpPr>
            <p:nvPr/>
          </p:nvSpPr>
          <p:spPr bwMode="auto">
            <a:xfrm flipH="1">
              <a:off x="2640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77" name="Arc 21"/>
            <p:cNvSpPr>
              <a:spLocks/>
            </p:cNvSpPr>
            <p:nvPr/>
          </p:nvSpPr>
          <p:spPr bwMode="auto">
            <a:xfrm rot="16200000" flipH="1">
              <a:off x="1800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507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Elongation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410200" y="2438400"/>
            <a:ext cx="1219200" cy="2971800"/>
            <a:chOff x="4464" y="768"/>
            <a:chExt cx="768" cy="1872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 rot="10800000">
              <a:off x="4464" y="2016"/>
              <a:ext cx="288" cy="624"/>
              <a:chOff x="720" y="3168"/>
              <a:chExt cx="288" cy="624"/>
            </a:xfrm>
          </p:grpSpPr>
          <p:sp>
            <p:nvSpPr>
              <p:cNvPr id="45081" name="Freeform 25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082" name="Rectangle 26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083" name="Rectangle 27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5084" name="Line 28"/>
            <p:cNvSpPr>
              <a:spLocks noChangeShapeType="1"/>
            </p:cNvSpPr>
            <p:nvPr/>
          </p:nvSpPr>
          <p:spPr bwMode="auto">
            <a:xfrm flipV="1">
              <a:off x="4848" y="1344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85" name="Rectangle 29"/>
            <p:cNvSpPr>
              <a:spLocks noChangeArrowheads="1"/>
            </p:cNvSpPr>
            <p:nvPr/>
          </p:nvSpPr>
          <p:spPr bwMode="auto">
            <a:xfrm>
              <a:off x="4464" y="1488"/>
              <a:ext cx="768" cy="528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86" name="Oval 30"/>
            <p:cNvSpPr>
              <a:spLocks noChangeArrowheads="1"/>
            </p:cNvSpPr>
            <p:nvPr/>
          </p:nvSpPr>
          <p:spPr bwMode="auto">
            <a:xfrm>
              <a:off x="4512" y="768"/>
              <a:ext cx="672" cy="624"/>
            </a:xfrm>
            <a:prstGeom prst="ellipse">
              <a:avLst/>
            </a:prstGeom>
            <a:solidFill>
              <a:srgbClr val="00CC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Trp</a:t>
              </a:r>
            </a:p>
          </p:txBody>
        </p:sp>
        <p:grpSp>
          <p:nvGrpSpPr>
            <p:cNvPr id="6" name="Group 31"/>
            <p:cNvGrpSpPr>
              <a:grpSpLocks/>
            </p:cNvGrpSpPr>
            <p:nvPr/>
          </p:nvGrpSpPr>
          <p:grpSpPr bwMode="auto">
            <a:xfrm rot="10800000">
              <a:off x="4752" y="2016"/>
              <a:ext cx="288" cy="432"/>
              <a:chOff x="1920" y="3360"/>
              <a:chExt cx="288" cy="432"/>
            </a:xfrm>
          </p:grpSpPr>
          <p:sp>
            <p:nvSpPr>
              <p:cNvPr id="45088" name="Rectangle 32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7" name="Group 33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45090" name="Rectangle 34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091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8" name="Group 36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5093" name="Arc 37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5094" name="Arc 38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5095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096" name="Line 40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5097" name="Rectangle 41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 rot="10800000">
              <a:off x="5039" y="2111"/>
              <a:ext cx="192" cy="336"/>
              <a:chOff x="2016" y="2976"/>
              <a:chExt cx="192" cy="336"/>
            </a:xfrm>
          </p:grpSpPr>
          <p:sp>
            <p:nvSpPr>
              <p:cNvPr id="45099" name="Rectangle 43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192" cy="3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00" name="Line 44"/>
              <p:cNvSpPr>
                <a:spLocks noChangeShapeType="1"/>
              </p:cNvSpPr>
              <p:nvPr/>
            </p:nvSpPr>
            <p:spPr bwMode="auto">
              <a:xfrm flipV="1">
                <a:off x="2016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" name="Group 45"/>
              <p:cNvGrpSpPr>
                <a:grpSpLocks/>
              </p:cNvGrpSpPr>
              <p:nvPr/>
            </p:nvGrpSpPr>
            <p:grpSpPr bwMode="auto">
              <a:xfrm>
                <a:off x="2016" y="2976"/>
                <a:ext cx="192" cy="96"/>
                <a:chOff x="2016" y="2976"/>
                <a:chExt cx="192" cy="96"/>
              </a:xfrm>
            </p:grpSpPr>
            <p:sp>
              <p:nvSpPr>
                <p:cNvPr id="45102" name="Arc 46"/>
                <p:cNvSpPr>
                  <a:spLocks/>
                </p:cNvSpPr>
                <p:nvPr/>
              </p:nvSpPr>
              <p:spPr bwMode="auto">
                <a:xfrm rot="-10800000">
                  <a:off x="2016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103" name="Arc 47"/>
                <p:cNvSpPr>
                  <a:spLocks/>
                </p:cNvSpPr>
                <p:nvPr/>
              </p:nvSpPr>
              <p:spPr bwMode="auto">
                <a:xfrm rot="10800000" flipH="1">
                  <a:off x="2112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45104" name="Line 48"/>
              <p:cNvSpPr>
                <a:spLocks noChangeShapeType="1"/>
              </p:cNvSpPr>
              <p:nvPr/>
            </p:nvSpPr>
            <p:spPr bwMode="auto">
              <a:xfrm flipV="1">
                <a:off x="2208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105" name="Line 49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5106" name="Rectangle 50"/>
            <p:cNvSpPr>
              <a:spLocks noChangeArrowheads="1"/>
            </p:cNvSpPr>
            <p:nvPr/>
          </p:nvSpPr>
          <p:spPr bwMode="auto">
            <a:xfrm rot="10800000">
              <a:off x="5039" y="2015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228600" y="5029200"/>
            <a:ext cx="8686800" cy="990600"/>
            <a:chOff x="144" y="3168"/>
            <a:chExt cx="5472" cy="624"/>
          </a:xfrm>
        </p:grpSpPr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432" y="3360"/>
              <a:ext cx="288" cy="432"/>
              <a:chOff x="1920" y="3360"/>
              <a:chExt cx="288" cy="432"/>
            </a:xfrm>
          </p:grpSpPr>
          <p:sp>
            <p:nvSpPr>
              <p:cNvPr id="45109" name="Rectangle 53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3" name="Group 54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45111" name="Rectangle 55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11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4" name="Group 57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5114" name="Arc 58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5115" name="Arc 59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511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117" name="Line 61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5118" name="Rectangle 62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5" name="Group 63"/>
            <p:cNvGrpSpPr>
              <a:grpSpLocks/>
            </p:cNvGrpSpPr>
            <p:nvPr/>
          </p:nvGrpSpPr>
          <p:grpSpPr bwMode="auto">
            <a:xfrm>
              <a:off x="720" y="3168"/>
              <a:ext cx="288" cy="624"/>
              <a:chOff x="720" y="3168"/>
              <a:chExt cx="288" cy="624"/>
            </a:xfrm>
          </p:grpSpPr>
          <p:sp>
            <p:nvSpPr>
              <p:cNvPr id="45120" name="Freeform 64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121" name="Rectangle 65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22" name="Rectangle 66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6" name="Group 67"/>
            <p:cNvGrpSpPr>
              <a:grpSpLocks/>
            </p:cNvGrpSpPr>
            <p:nvPr/>
          </p:nvGrpSpPr>
          <p:grpSpPr bwMode="auto">
            <a:xfrm>
              <a:off x="1008" y="3360"/>
              <a:ext cx="288" cy="432"/>
              <a:chOff x="2496" y="3360"/>
              <a:chExt cx="288" cy="432"/>
            </a:xfrm>
          </p:grpSpPr>
          <p:sp>
            <p:nvSpPr>
              <p:cNvPr id="45124" name="Freeform 68"/>
              <p:cNvSpPr>
                <a:spLocks/>
              </p:cNvSpPr>
              <p:nvPr/>
            </p:nvSpPr>
            <p:spPr bwMode="auto">
              <a:xfrm>
                <a:off x="2592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125" name="Rectangle 69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26" name="Rectangle 70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71"/>
            <p:cNvGrpSpPr>
              <a:grpSpLocks/>
            </p:cNvGrpSpPr>
            <p:nvPr/>
          </p:nvGrpSpPr>
          <p:grpSpPr bwMode="auto">
            <a:xfrm>
              <a:off x="1296" y="3168"/>
              <a:ext cx="288" cy="624"/>
              <a:chOff x="2784" y="3168"/>
              <a:chExt cx="288" cy="624"/>
            </a:xfrm>
          </p:grpSpPr>
          <p:grpSp>
            <p:nvGrpSpPr>
              <p:cNvPr id="18" name="Group 72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45129" name="Rectangle 73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130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131" name="Arc 75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132" name="Arc 76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133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5134" name="Rectangle 78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35" name="Rectangle 79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9" name="Group 80"/>
            <p:cNvGrpSpPr>
              <a:grpSpLocks/>
            </p:cNvGrpSpPr>
            <p:nvPr/>
          </p:nvGrpSpPr>
          <p:grpSpPr bwMode="auto">
            <a:xfrm>
              <a:off x="1584" y="3168"/>
              <a:ext cx="288" cy="624"/>
              <a:chOff x="3072" y="3168"/>
              <a:chExt cx="288" cy="624"/>
            </a:xfrm>
          </p:grpSpPr>
          <p:sp>
            <p:nvSpPr>
              <p:cNvPr id="45137" name="Rectangle 81"/>
              <p:cNvSpPr>
                <a:spLocks noChangeArrowheads="1"/>
              </p:cNvSpPr>
              <p:nvPr/>
            </p:nvSpPr>
            <p:spPr bwMode="auto">
              <a:xfrm>
                <a:off x="3072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38" name="Rectangle 82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39" name="Freeform 83"/>
              <p:cNvSpPr>
                <a:spLocks/>
              </p:cNvSpPr>
              <p:nvPr/>
            </p:nvSpPr>
            <p:spPr bwMode="auto">
              <a:xfrm>
                <a:off x="3168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" name="Group 84"/>
            <p:cNvGrpSpPr>
              <a:grpSpLocks/>
            </p:cNvGrpSpPr>
            <p:nvPr/>
          </p:nvGrpSpPr>
          <p:grpSpPr bwMode="auto">
            <a:xfrm>
              <a:off x="1872" y="3168"/>
              <a:ext cx="288" cy="624"/>
              <a:chOff x="3360" y="3168"/>
              <a:chExt cx="288" cy="624"/>
            </a:xfrm>
          </p:grpSpPr>
          <p:sp>
            <p:nvSpPr>
              <p:cNvPr id="45141" name="Rectangle 85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42" name="Rectangle 86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43" name="Freeform 87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1" name="Group 88"/>
            <p:cNvGrpSpPr>
              <a:grpSpLocks/>
            </p:cNvGrpSpPr>
            <p:nvPr/>
          </p:nvGrpSpPr>
          <p:grpSpPr bwMode="auto">
            <a:xfrm>
              <a:off x="2736" y="3360"/>
              <a:ext cx="288" cy="432"/>
              <a:chOff x="4224" y="3360"/>
              <a:chExt cx="288" cy="432"/>
            </a:xfrm>
          </p:grpSpPr>
          <p:sp>
            <p:nvSpPr>
              <p:cNvPr id="45145" name="Rectangle 89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46" name="Rectangle 90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47" name="Freeform 91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2" name="Group 92"/>
            <p:cNvGrpSpPr>
              <a:grpSpLocks/>
            </p:cNvGrpSpPr>
            <p:nvPr/>
          </p:nvGrpSpPr>
          <p:grpSpPr bwMode="auto">
            <a:xfrm>
              <a:off x="2448" y="3360"/>
              <a:ext cx="288" cy="432"/>
              <a:chOff x="3936" y="3360"/>
              <a:chExt cx="288" cy="432"/>
            </a:xfrm>
          </p:grpSpPr>
          <p:sp>
            <p:nvSpPr>
              <p:cNvPr id="45149" name="Rectangle 93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50" name="Rectangle 94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3" name="Group 95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45152" name="Rectangle 96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153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4" name="Group 98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5155" name="Arc 99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5156" name="Arc 100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5157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158" name="Line 102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5" name="Group 103"/>
            <p:cNvGrpSpPr>
              <a:grpSpLocks/>
            </p:cNvGrpSpPr>
            <p:nvPr/>
          </p:nvGrpSpPr>
          <p:grpSpPr bwMode="auto">
            <a:xfrm>
              <a:off x="144" y="3168"/>
              <a:ext cx="288" cy="624"/>
              <a:chOff x="2784" y="3168"/>
              <a:chExt cx="288" cy="624"/>
            </a:xfrm>
          </p:grpSpPr>
          <p:grpSp>
            <p:nvGrpSpPr>
              <p:cNvPr id="26" name="Group 104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45161" name="Rectangle 105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162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163" name="Arc 107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164" name="Arc 108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165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5166" name="Rectangle 110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67" name="Rectangle 111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7" name="Group 112"/>
            <p:cNvGrpSpPr>
              <a:grpSpLocks/>
            </p:cNvGrpSpPr>
            <p:nvPr/>
          </p:nvGrpSpPr>
          <p:grpSpPr bwMode="auto">
            <a:xfrm>
              <a:off x="3024" y="3360"/>
              <a:ext cx="288" cy="432"/>
              <a:chOff x="3936" y="3360"/>
              <a:chExt cx="288" cy="432"/>
            </a:xfrm>
          </p:grpSpPr>
          <p:sp>
            <p:nvSpPr>
              <p:cNvPr id="45169" name="Rectangle 113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70" name="Rectangle 114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8" name="Group 115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45172" name="Rectangle 116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173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9" name="Group 118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5175" name="Arc 119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5176" name="Arc 120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5177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178" name="Line 122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0" name="Group 123"/>
            <p:cNvGrpSpPr>
              <a:grpSpLocks/>
            </p:cNvGrpSpPr>
            <p:nvPr/>
          </p:nvGrpSpPr>
          <p:grpSpPr bwMode="auto">
            <a:xfrm>
              <a:off x="3312" y="3360"/>
              <a:ext cx="288" cy="432"/>
              <a:chOff x="4224" y="3360"/>
              <a:chExt cx="288" cy="432"/>
            </a:xfrm>
          </p:grpSpPr>
          <p:sp>
            <p:nvSpPr>
              <p:cNvPr id="45180" name="Rectangle 124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81" name="Rectangle 125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82" name="Freeform 126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1" name="Group 127"/>
            <p:cNvGrpSpPr>
              <a:grpSpLocks/>
            </p:cNvGrpSpPr>
            <p:nvPr/>
          </p:nvGrpSpPr>
          <p:grpSpPr bwMode="auto">
            <a:xfrm>
              <a:off x="3600" y="3168"/>
              <a:ext cx="288" cy="624"/>
              <a:chOff x="3648" y="3168"/>
              <a:chExt cx="288" cy="624"/>
            </a:xfrm>
          </p:grpSpPr>
          <p:sp>
            <p:nvSpPr>
              <p:cNvPr id="45184" name="Rectangle 128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85" name="Rectangle 129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5253" name="Group 130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5187" name="Rectangle 13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188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189" name="Arc 13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190" name="Arc 13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191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5257" name="Group 136"/>
            <p:cNvGrpSpPr>
              <a:grpSpLocks/>
            </p:cNvGrpSpPr>
            <p:nvPr/>
          </p:nvGrpSpPr>
          <p:grpSpPr bwMode="auto">
            <a:xfrm>
              <a:off x="3888" y="3168"/>
              <a:ext cx="288" cy="624"/>
              <a:chOff x="3648" y="3168"/>
              <a:chExt cx="288" cy="624"/>
            </a:xfrm>
          </p:grpSpPr>
          <p:sp>
            <p:nvSpPr>
              <p:cNvPr id="45193" name="Rectangle 137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194" name="Rectangle 138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5259" name="Group 139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5196" name="Rectangle 140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197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198" name="Arc 142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199" name="Arc 143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200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5267" name="Group 145"/>
            <p:cNvGrpSpPr>
              <a:grpSpLocks/>
            </p:cNvGrpSpPr>
            <p:nvPr/>
          </p:nvGrpSpPr>
          <p:grpSpPr bwMode="auto">
            <a:xfrm>
              <a:off x="4176" y="3360"/>
              <a:ext cx="288" cy="432"/>
              <a:chOff x="4224" y="3360"/>
              <a:chExt cx="288" cy="432"/>
            </a:xfrm>
          </p:grpSpPr>
          <p:sp>
            <p:nvSpPr>
              <p:cNvPr id="45202" name="Rectangle 146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203" name="Rectangle 147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204" name="Freeform 148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5268" name="Group 149"/>
            <p:cNvGrpSpPr>
              <a:grpSpLocks/>
            </p:cNvGrpSpPr>
            <p:nvPr/>
          </p:nvGrpSpPr>
          <p:grpSpPr bwMode="auto">
            <a:xfrm>
              <a:off x="4464" y="3168"/>
              <a:ext cx="288" cy="624"/>
              <a:chOff x="3648" y="3168"/>
              <a:chExt cx="288" cy="624"/>
            </a:xfrm>
          </p:grpSpPr>
          <p:sp>
            <p:nvSpPr>
              <p:cNvPr id="45206" name="Rectangle 150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207" name="Rectangle 151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5269" name="Group 152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5209" name="Rectangle 153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210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211" name="Arc 155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212" name="Arc 156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213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5270" name="Group 158"/>
            <p:cNvGrpSpPr>
              <a:grpSpLocks/>
            </p:cNvGrpSpPr>
            <p:nvPr/>
          </p:nvGrpSpPr>
          <p:grpSpPr bwMode="auto">
            <a:xfrm>
              <a:off x="4752" y="3168"/>
              <a:ext cx="288" cy="624"/>
              <a:chOff x="3360" y="3168"/>
              <a:chExt cx="288" cy="624"/>
            </a:xfrm>
          </p:grpSpPr>
          <p:sp>
            <p:nvSpPr>
              <p:cNvPr id="45215" name="Rectangle 159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216" name="Rectangle 160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217" name="Freeform 161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5271" name="Group 162"/>
            <p:cNvGrpSpPr>
              <a:grpSpLocks/>
            </p:cNvGrpSpPr>
            <p:nvPr/>
          </p:nvGrpSpPr>
          <p:grpSpPr bwMode="auto">
            <a:xfrm>
              <a:off x="5040" y="3360"/>
              <a:ext cx="288" cy="432"/>
              <a:chOff x="4224" y="3360"/>
              <a:chExt cx="288" cy="432"/>
            </a:xfrm>
          </p:grpSpPr>
          <p:sp>
            <p:nvSpPr>
              <p:cNvPr id="45219" name="Rectangle 163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220" name="Rectangle 164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221" name="Freeform 165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5272" name="Group 166"/>
            <p:cNvGrpSpPr>
              <a:grpSpLocks/>
            </p:cNvGrpSpPr>
            <p:nvPr/>
          </p:nvGrpSpPr>
          <p:grpSpPr bwMode="auto">
            <a:xfrm>
              <a:off x="5328" y="3168"/>
              <a:ext cx="288" cy="624"/>
              <a:chOff x="3648" y="3168"/>
              <a:chExt cx="288" cy="624"/>
            </a:xfrm>
          </p:grpSpPr>
          <p:sp>
            <p:nvSpPr>
              <p:cNvPr id="45223" name="Rectangle 167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224" name="Rectangle 168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5273" name="Group 169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5226" name="Rectangle 170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227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228" name="Arc 172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229" name="Arc 173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230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5274" name="Group 175"/>
            <p:cNvGrpSpPr>
              <a:grpSpLocks/>
            </p:cNvGrpSpPr>
            <p:nvPr/>
          </p:nvGrpSpPr>
          <p:grpSpPr bwMode="auto">
            <a:xfrm>
              <a:off x="2160" y="3168"/>
              <a:ext cx="288" cy="624"/>
              <a:chOff x="3648" y="3168"/>
              <a:chExt cx="288" cy="624"/>
            </a:xfrm>
          </p:grpSpPr>
          <p:sp>
            <p:nvSpPr>
              <p:cNvPr id="45232" name="Rectangle 176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233" name="Rectangle 177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5275" name="Group 178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5235" name="Rectangle 179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236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237" name="Arc 181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238" name="Arc 182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5239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5240" name="Rectangle 184"/>
            <p:cNvSpPr>
              <a:spLocks noChangeArrowheads="1"/>
            </p:cNvSpPr>
            <p:nvPr/>
          </p:nvSpPr>
          <p:spPr bwMode="auto">
            <a:xfrm>
              <a:off x="3984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G</a:t>
              </a:r>
            </a:p>
          </p:txBody>
        </p:sp>
        <p:sp>
          <p:nvSpPr>
            <p:cNvPr id="45241" name="Rectangle 185"/>
            <p:cNvSpPr>
              <a:spLocks noChangeArrowheads="1"/>
            </p:cNvSpPr>
            <p:nvPr/>
          </p:nvSpPr>
          <p:spPr bwMode="auto">
            <a:xfrm>
              <a:off x="3408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U</a:t>
              </a:r>
            </a:p>
          </p:txBody>
        </p:sp>
        <p:sp>
          <p:nvSpPr>
            <p:cNvPr id="45242" name="Rectangle 186"/>
            <p:cNvSpPr>
              <a:spLocks noChangeArrowheads="1"/>
            </p:cNvSpPr>
            <p:nvPr/>
          </p:nvSpPr>
          <p:spPr bwMode="auto">
            <a:xfrm>
              <a:off x="3696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G</a:t>
              </a:r>
            </a:p>
          </p:txBody>
        </p:sp>
      </p:grpSp>
      <p:sp>
        <p:nvSpPr>
          <p:cNvPr id="45243" name="Oval 187"/>
          <p:cNvSpPr>
            <a:spLocks noChangeArrowheads="1"/>
          </p:cNvSpPr>
          <p:nvPr/>
        </p:nvSpPr>
        <p:spPr bwMode="auto">
          <a:xfrm>
            <a:off x="1371600" y="2438400"/>
            <a:ext cx="1066800" cy="990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Met</a:t>
            </a:r>
          </a:p>
        </p:txBody>
      </p:sp>
      <p:grpSp>
        <p:nvGrpSpPr>
          <p:cNvPr id="45276" name="Group 188"/>
          <p:cNvGrpSpPr>
            <a:grpSpLocks/>
          </p:cNvGrpSpPr>
          <p:nvPr/>
        </p:nvGrpSpPr>
        <p:grpSpPr bwMode="auto">
          <a:xfrm rot="10800000">
            <a:off x="4038600" y="4419600"/>
            <a:ext cx="457200" cy="990600"/>
            <a:chOff x="3648" y="3168"/>
            <a:chExt cx="288" cy="624"/>
          </a:xfrm>
        </p:grpSpPr>
        <p:sp>
          <p:nvSpPr>
            <p:cNvPr id="45245" name="Rectangle 189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246" name="Rectangle 190"/>
            <p:cNvSpPr>
              <a:spLocks noChangeArrowheads="1"/>
            </p:cNvSpPr>
            <p:nvPr/>
          </p:nvSpPr>
          <p:spPr bwMode="auto">
            <a:xfrm>
              <a:off x="3744" y="3696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5277" name="Group 191"/>
            <p:cNvGrpSpPr>
              <a:grpSpLocks/>
            </p:cNvGrpSpPr>
            <p:nvPr/>
          </p:nvGrpSpPr>
          <p:grpSpPr bwMode="auto">
            <a:xfrm>
              <a:off x="3744" y="3168"/>
              <a:ext cx="192" cy="528"/>
              <a:chOff x="1392" y="1824"/>
              <a:chExt cx="192" cy="528"/>
            </a:xfrm>
          </p:grpSpPr>
          <p:sp>
            <p:nvSpPr>
              <p:cNvPr id="45248" name="Rectangle 192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192" cy="432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249" name="Line 193"/>
              <p:cNvSpPr>
                <a:spLocks noChangeShapeType="1"/>
              </p:cNvSpPr>
              <p:nvPr/>
            </p:nvSpPr>
            <p:spPr bwMode="auto">
              <a:xfrm flipV="1">
                <a:off x="1392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250" name="Arc 194"/>
              <p:cNvSpPr>
                <a:spLocks/>
              </p:cNvSpPr>
              <p:nvPr/>
            </p:nvSpPr>
            <p:spPr bwMode="auto">
              <a:xfrm rot="10800000" flipV="1">
                <a:off x="1392" y="182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251" name="Arc 195"/>
              <p:cNvSpPr>
                <a:spLocks/>
              </p:cNvSpPr>
              <p:nvPr/>
            </p:nvSpPr>
            <p:spPr bwMode="auto">
              <a:xfrm rot="-10800000" flipH="1" flipV="1">
                <a:off x="1488" y="182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252" name="Line 196"/>
              <p:cNvSpPr>
                <a:spLocks noChangeShapeType="1"/>
              </p:cNvSpPr>
              <p:nvPr/>
            </p:nvSpPr>
            <p:spPr bwMode="auto">
              <a:xfrm flipV="1">
                <a:off x="1584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45278" name="Group 197"/>
          <p:cNvGrpSpPr>
            <a:grpSpLocks/>
          </p:cNvGrpSpPr>
          <p:nvPr/>
        </p:nvGrpSpPr>
        <p:grpSpPr bwMode="auto">
          <a:xfrm rot="10800000">
            <a:off x="4495800" y="4419600"/>
            <a:ext cx="457200" cy="990600"/>
            <a:chOff x="720" y="3168"/>
            <a:chExt cx="288" cy="624"/>
          </a:xfrm>
        </p:grpSpPr>
        <p:sp>
          <p:nvSpPr>
            <p:cNvPr id="45254" name="Freeform 198"/>
            <p:cNvSpPr>
              <a:spLocks/>
            </p:cNvSpPr>
            <p:nvPr/>
          </p:nvSpPr>
          <p:spPr bwMode="auto">
            <a:xfrm>
              <a:off x="816" y="3168"/>
              <a:ext cx="19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528"/>
                </a:cxn>
                <a:cxn ang="0">
                  <a:pos x="0" y="528"/>
                </a:cxn>
              </a:cxnLst>
              <a:rect l="0" t="0" r="r" b="b"/>
              <a:pathLst>
                <a:path w="192" h="528">
                  <a:moveTo>
                    <a:pt x="0" y="528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192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5255" name="Rectangle 199"/>
            <p:cNvSpPr>
              <a:spLocks noChangeArrowheads="1"/>
            </p:cNvSpPr>
            <p:nvPr/>
          </p:nvSpPr>
          <p:spPr bwMode="auto">
            <a:xfrm>
              <a:off x="720" y="3696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256" name="Rectangle 200"/>
            <p:cNvSpPr>
              <a:spLocks noChangeArrowheads="1"/>
            </p:cNvSpPr>
            <p:nvPr/>
          </p:nvSpPr>
          <p:spPr bwMode="auto">
            <a:xfrm>
              <a:off x="816" y="3696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5279" name="Group 201"/>
          <p:cNvGrpSpPr>
            <a:grpSpLocks/>
          </p:cNvGrpSpPr>
          <p:nvPr/>
        </p:nvGrpSpPr>
        <p:grpSpPr bwMode="auto">
          <a:xfrm>
            <a:off x="4951413" y="4418013"/>
            <a:ext cx="304800" cy="990600"/>
            <a:chOff x="3119" y="2783"/>
            <a:chExt cx="192" cy="624"/>
          </a:xfrm>
        </p:grpSpPr>
        <p:sp>
          <p:nvSpPr>
            <p:cNvPr id="45258" name="Rectangle 202"/>
            <p:cNvSpPr>
              <a:spLocks noChangeArrowheads="1"/>
            </p:cNvSpPr>
            <p:nvPr/>
          </p:nvSpPr>
          <p:spPr bwMode="auto">
            <a:xfrm rot="10800000">
              <a:off x="3119" y="2783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5056" name="Group 203"/>
            <p:cNvGrpSpPr>
              <a:grpSpLocks/>
            </p:cNvGrpSpPr>
            <p:nvPr/>
          </p:nvGrpSpPr>
          <p:grpSpPr bwMode="auto">
            <a:xfrm rot="10800000">
              <a:off x="3119" y="2879"/>
              <a:ext cx="192" cy="528"/>
              <a:chOff x="1392" y="1824"/>
              <a:chExt cx="192" cy="528"/>
            </a:xfrm>
          </p:grpSpPr>
          <p:sp>
            <p:nvSpPr>
              <p:cNvPr id="45260" name="Rectangle 204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192" cy="432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261" name="Line 205"/>
              <p:cNvSpPr>
                <a:spLocks noChangeShapeType="1"/>
              </p:cNvSpPr>
              <p:nvPr/>
            </p:nvSpPr>
            <p:spPr bwMode="auto">
              <a:xfrm flipV="1">
                <a:off x="1392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262" name="Arc 206"/>
              <p:cNvSpPr>
                <a:spLocks/>
              </p:cNvSpPr>
              <p:nvPr/>
            </p:nvSpPr>
            <p:spPr bwMode="auto">
              <a:xfrm rot="10800000" flipV="1">
                <a:off x="1392" y="182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263" name="Arc 207"/>
              <p:cNvSpPr>
                <a:spLocks/>
              </p:cNvSpPr>
              <p:nvPr/>
            </p:nvSpPr>
            <p:spPr bwMode="auto">
              <a:xfrm rot="-10800000" flipH="1" flipV="1">
                <a:off x="1488" y="182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264" name="Line 208"/>
              <p:cNvSpPr>
                <a:spLocks noChangeShapeType="1"/>
              </p:cNvSpPr>
              <p:nvPr/>
            </p:nvSpPr>
            <p:spPr bwMode="auto">
              <a:xfrm flipV="1">
                <a:off x="1584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5265" name="Rectangle 209"/>
          <p:cNvSpPr>
            <a:spLocks noChangeArrowheads="1"/>
          </p:cNvSpPr>
          <p:nvPr/>
        </p:nvSpPr>
        <p:spPr bwMode="auto">
          <a:xfrm>
            <a:off x="4038600" y="3581400"/>
            <a:ext cx="1219200" cy="83820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5266" name="Oval 210"/>
          <p:cNvSpPr>
            <a:spLocks noChangeArrowheads="1"/>
          </p:cNvSpPr>
          <p:nvPr/>
        </p:nvSpPr>
        <p:spPr bwMode="auto">
          <a:xfrm>
            <a:off x="4114800" y="2438400"/>
            <a:ext cx="1066800" cy="990600"/>
          </a:xfrm>
          <a:prstGeom prst="ellipse">
            <a:avLst/>
          </a:prstGeom>
          <a:solidFill>
            <a:srgbClr val="6666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Leu</a:t>
            </a:r>
          </a:p>
        </p:txBody>
      </p:sp>
      <p:pic>
        <p:nvPicPr>
          <p:cNvPr id="2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1080120" cy="12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05400" y="1752600"/>
            <a:ext cx="3200400" cy="4114800"/>
            <a:chOff x="624" y="1104"/>
            <a:chExt cx="2016" cy="2592"/>
          </a:xfrm>
        </p:grpSpPr>
        <p:sp>
          <p:nvSpPr>
            <p:cNvPr id="46083" name="Rectangle 3"/>
            <p:cNvSpPr>
              <a:spLocks noChangeArrowheads="1"/>
            </p:cNvSpPr>
            <p:nvPr/>
          </p:nvSpPr>
          <p:spPr bwMode="auto">
            <a:xfrm>
              <a:off x="624" y="1536"/>
              <a:ext cx="2016" cy="2160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84" name="Line 4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85" name="Line 5"/>
            <p:cNvSpPr>
              <a:spLocks noChangeShapeType="1"/>
            </p:cNvSpPr>
            <p:nvPr/>
          </p:nvSpPr>
          <p:spPr bwMode="auto">
            <a:xfrm flipV="1">
              <a:off x="2640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86" name="Arc 6"/>
            <p:cNvSpPr>
              <a:spLocks/>
            </p:cNvSpPr>
            <p:nvPr/>
          </p:nvSpPr>
          <p:spPr bwMode="auto">
            <a:xfrm rot="10800000" flipV="1">
              <a:off x="624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87" name="Arc 7"/>
            <p:cNvSpPr>
              <a:spLocks/>
            </p:cNvSpPr>
            <p:nvPr/>
          </p:nvSpPr>
          <p:spPr bwMode="auto">
            <a:xfrm rot="-10800000" flipH="1" flipV="1">
              <a:off x="1632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229"/>
          <p:cNvGrpSpPr>
            <a:grpSpLocks/>
          </p:cNvGrpSpPr>
          <p:nvPr/>
        </p:nvGrpSpPr>
        <p:grpSpPr bwMode="auto">
          <a:xfrm>
            <a:off x="6781800" y="3581400"/>
            <a:ext cx="1219200" cy="1828800"/>
            <a:chOff x="4272" y="2256"/>
            <a:chExt cx="768" cy="1152"/>
          </a:xfrm>
        </p:grpSpPr>
        <p:sp>
          <p:nvSpPr>
            <p:cNvPr id="46307" name="Rectangle 227"/>
            <p:cNvSpPr>
              <a:spLocks noChangeArrowheads="1"/>
            </p:cNvSpPr>
            <p:nvPr/>
          </p:nvSpPr>
          <p:spPr bwMode="auto">
            <a:xfrm>
              <a:off x="4272" y="2256"/>
              <a:ext cx="768" cy="864"/>
            </a:xfrm>
            <a:prstGeom prst="rect">
              <a:avLst/>
            </a:prstGeom>
            <a:solidFill>
              <a:srgbClr val="6600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RF</a:t>
              </a:r>
            </a:p>
          </p:txBody>
        </p:sp>
        <p:sp>
          <p:nvSpPr>
            <p:cNvPr id="46306" name="Rectangle 226"/>
            <p:cNvSpPr>
              <a:spLocks noChangeArrowheads="1"/>
            </p:cNvSpPr>
            <p:nvPr/>
          </p:nvSpPr>
          <p:spPr bwMode="auto">
            <a:xfrm>
              <a:off x="4272" y="3120"/>
              <a:ext cx="576" cy="96"/>
            </a:xfrm>
            <a:prstGeom prst="rect">
              <a:avLst/>
            </a:prstGeom>
            <a:solidFill>
              <a:srgbClr val="6600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305" name="Freeform 225"/>
            <p:cNvSpPr>
              <a:spLocks/>
            </p:cNvSpPr>
            <p:nvPr/>
          </p:nvSpPr>
          <p:spPr bwMode="auto">
            <a:xfrm rot="5400000">
              <a:off x="4944" y="3120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0" y="96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660033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304" name="Freeform 224"/>
            <p:cNvSpPr>
              <a:spLocks/>
            </p:cNvSpPr>
            <p:nvPr/>
          </p:nvSpPr>
          <p:spPr bwMode="auto">
            <a:xfrm>
              <a:off x="4848" y="3120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0" y="96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660033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303" name="Freeform 223"/>
            <p:cNvSpPr>
              <a:spLocks/>
            </p:cNvSpPr>
            <p:nvPr/>
          </p:nvSpPr>
          <p:spPr bwMode="auto">
            <a:xfrm>
              <a:off x="4272" y="3216"/>
              <a:ext cx="192" cy="192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192"/>
                </a:cxn>
                <a:cxn ang="0">
                  <a:pos x="192" y="96"/>
                </a:cxn>
                <a:cxn ang="0">
                  <a:pos x="192" y="0"/>
                </a:cxn>
                <a:cxn ang="0">
                  <a:pos x="0" y="0"/>
                </a:cxn>
                <a:cxn ang="0">
                  <a:pos x="0" y="96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lnTo>
                    <a:pt x="96" y="192"/>
                  </a:lnTo>
                  <a:lnTo>
                    <a:pt x="192" y="9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660033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95" name="Arc 215"/>
            <p:cNvSpPr>
              <a:spLocks/>
            </p:cNvSpPr>
            <p:nvPr/>
          </p:nvSpPr>
          <p:spPr bwMode="auto">
            <a:xfrm flipH="1">
              <a:off x="4560" y="3120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96" name="Arc 216"/>
            <p:cNvSpPr>
              <a:spLocks/>
            </p:cNvSpPr>
            <p:nvPr/>
          </p:nvSpPr>
          <p:spPr bwMode="auto">
            <a:xfrm rot="5400000" flipH="1">
              <a:off x="4656" y="3120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92" name="Line 212"/>
            <p:cNvSpPr>
              <a:spLocks noChangeShapeType="1"/>
            </p:cNvSpPr>
            <p:nvPr/>
          </p:nvSpPr>
          <p:spPr bwMode="auto">
            <a:xfrm>
              <a:off x="4272" y="3312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93" name="Line 213"/>
            <p:cNvSpPr>
              <a:spLocks noChangeShapeType="1"/>
            </p:cNvSpPr>
            <p:nvPr/>
          </p:nvSpPr>
          <p:spPr bwMode="auto">
            <a:xfrm flipV="1">
              <a:off x="4368" y="3312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94" name="Line 214"/>
            <p:cNvSpPr>
              <a:spLocks noChangeShapeType="1"/>
            </p:cNvSpPr>
            <p:nvPr/>
          </p:nvSpPr>
          <p:spPr bwMode="auto">
            <a:xfrm flipV="1">
              <a:off x="4464" y="3216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97" name="Line 217"/>
            <p:cNvSpPr>
              <a:spLocks noChangeShapeType="1"/>
            </p:cNvSpPr>
            <p:nvPr/>
          </p:nvSpPr>
          <p:spPr bwMode="auto">
            <a:xfrm>
              <a:off x="4464" y="3216"/>
              <a:ext cx="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98" name="Line 218"/>
            <p:cNvSpPr>
              <a:spLocks noChangeShapeType="1"/>
            </p:cNvSpPr>
            <p:nvPr/>
          </p:nvSpPr>
          <p:spPr bwMode="auto">
            <a:xfrm>
              <a:off x="4752" y="3216"/>
              <a:ext cx="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299" name="Line 219"/>
            <p:cNvSpPr>
              <a:spLocks noChangeShapeType="1"/>
            </p:cNvSpPr>
            <p:nvPr/>
          </p:nvSpPr>
          <p:spPr bwMode="auto">
            <a:xfrm flipV="1">
              <a:off x="4848" y="3120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300" name="Line 220"/>
            <p:cNvSpPr>
              <a:spLocks noChangeShapeType="1"/>
            </p:cNvSpPr>
            <p:nvPr/>
          </p:nvSpPr>
          <p:spPr bwMode="auto">
            <a:xfrm>
              <a:off x="4944" y="3120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301" name="Line 221"/>
            <p:cNvSpPr>
              <a:spLocks noChangeShapeType="1"/>
            </p:cNvSpPr>
            <p:nvPr/>
          </p:nvSpPr>
          <p:spPr bwMode="auto">
            <a:xfrm flipV="1">
              <a:off x="4272" y="2256"/>
              <a:ext cx="0" cy="105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302" name="Line 222"/>
            <p:cNvSpPr>
              <a:spLocks noChangeShapeType="1"/>
            </p:cNvSpPr>
            <p:nvPr/>
          </p:nvSpPr>
          <p:spPr bwMode="auto">
            <a:xfrm flipV="1">
              <a:off x="5040" y="2256"/>
              <a:ext cx="0" cy="9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308" name="Line 228"/>
            <p:cNvSpPr>
              <a:spLocks noChangeShapeType="1"/>
            </p:cNvSpPr>
            <p:nvPr/>
          </p:nvSpPr>
          <p:spPr bwMode="auto">
            <a:xfrm>
              <a:off x="4272" y="2256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2209800" y="2971800"/>
            <a:ext cx="38100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2743200" y="2438400"/>
            <a:ext cx="1066800" cy="9906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Lys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105400" y="6019800"/>
            <a:ext cx="3200400" cy="609600"/>
            <a:chOff x="624" y="3792"/>
            <a:chExt cx="2016" cy="384"/>
          </a:xfrm>
        </p:grpSpPr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1200" y="3792"/>
              <a:ext cx="864" cy="192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62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93" name="Arc 13"/>
            <p:cNvSpPr>
              <a:spLocks/>
            </p:cNvSpPr>
            <p:nvPr/>
          </p:nvSpPr>
          <p:spPr bwMode="auto">
            <a:xfrm rot="10800000">
              <a:off x="62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>
              <a:off x="624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95" name="Arc 15"/>
            <p:cNvSpPr>
              <a:spLocks/>
            </p:cNvSpPr>
            <p:nvPr/>
          </p:nvSpPr>
          <p:spPr bwMode="auto">
            <a:xfrm rot="21600000">
              <a:off x="1632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96" name="Arc 16"/>
            <p:cNvSpPr>
              <a:spLocks/>
            </p:cNvSpPr>
            <p:nvPr/>
          </p:nvSpPr>
          <p:spPr bwMode="auto">
            <a:xfrm rot="37800000">
              <a:off x="1536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97" name="Arc 17"/>
            <p:cNvSpPr>
              <a:spLocks/>
            </p:cNvSpPr>
            <p:nvPr/>
          </p:nvSpPr>
          <p:spPr bwMode="auto">
            <a:xfrm rot="48600000">
              <a:off x="1272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98" name="Rectangle 18"/>
            <p:cNvSpPr>
              <a:spLocks noChangeArrowheads="1"/>
            </p:cNvSpPr>
            <p:nvPr/>
          </p:nvSpPr>
          <p:spPr bwMode="auto">
            <a:xfrm flipH="1">
              <a:off x="206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099" name="Arc 19"/>
            <p:cNvSpPr>
              <a:spLocks/>
            </p:cNvSpPr>
            <p:nvPr/>
          </p:nvSpPr>
          <p:spPr bwMode="auto">
            <a:xfrm rot="10800000" flipH="1">
              <a:off x="206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00" name="Line 20"/>
            <p:cNvSpPr>
              <a:spLocks noChangeShapeType="1"/>
            </p:cNvSpPr>
            <p:nvPr/>
          </p:nvSpPr>
          <p:spPr bwMode="auto">
            <a:xfrm flipH="1">
              <a:off x="2640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01" name="Arc 21"/>
            <p:cNvSpPr>
              <a:spLocks/>
            </p:cNvSpPr>
            <p:nvPr/>
          </p:nvSpPr>
          <p:spPr bwMode="auto">
            <a:xfrm rot="16200000" flipH="1">
              <a:off x="1800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410200" y="2438400"/>
            <a:ext cx="1219200" cy="2971800"/>
            <a:chOff x="4464" y="768"/>
            <a:chExt cx="768" cy="1872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 rot="10800000">
              <a:off x="4464" y="2016"/>
              <a:ext cx="288" cy="624"/>
              <a:chOff x="720" y="3168"/>
              <a:chExt cx="288" cy="624"/>
            </a:xfrm>
          </p:grpSpPr>
          <p:sp>
            <p:nvSpPr>
              <p:cNvPr id="46105" name="Freeform 25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106" name="Rectangle 26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107" name="Rectangle 27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6108" name="Line 28"/>
            <p:cNvSpPr>
              <a:spLocks noChangeShapeType="1"/>
            </p:cNvSpPr>
            <p:nvPr/>
          </p:nvSpPr>
          <p:spPr bwMode="auto">
            <a:xfrm flipV="1">
              <a:off x="4848" y="1344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09" name="Rectangle 29"/>
            <p:cNvSpPr>
              <a:spLocks noChangeArrowheads="1"/>
            </p:cNvSpPr>
            <p:nvPr/>
          </p:nvSpPr>
          <p:spPr bwMode="auto">
            <a:xfrm>
              <a:off x="4464" y="1488"/>
              <a:ext cx="768" cy="528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10" name="Oval 30"/>
            <p:cNvSpPr>
              <a:spLocks noChangeArrowheads="1"/>
            </p:cNvSpPr>
            <p:nvPr/>
          </p:nvSpPr>
          <p:spPr bwMode="auto">
            <a:xfrm>
              <a:off x="4512" y="768"/>
              <a:ext cx="672" cy="624"/>
            </a:xfrm>
            <a:prstGeom prst="ellipse">
              <a:avLst/>
            </a:prstGeom>
            <a:solidFill>
              <a:srgbClr val="00CC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Trp</a:t>
              </a:r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 rot="10800000">
              <a:off x="4752" y="2016"/>
              <a:ext cx="288" cy="432"/>
              <a:chOff x="1920" y="3360"/>
              <a:chExt cx="288" cy="432"/>
            </a:xfrm>
          </p:grpSpPr>
          <p:sp>
            <p:nvSpPr>
              <p:cNvPr id="46112" name="Rectangle 32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46114" name="Rectangle 34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11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9" name="Group 36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6117" name="Arc 37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6118" name="Arc 38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611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6120" name="Line 40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6121" name="Rectangle 41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 rot="10800000">
              <a:off x="5039" y="2111"/>
              <a:ext cx="192" cy="336"/>
              <a:chOff x="2016" y="2976"/>
              <a:chExt cx="192" cy="336"/>
            </a:xfrm>
          </p:grpSpPr>
          <p:sp>
            <p:nvSpPr>
              <p:cNvPr id="46123" name="Rectangle 43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192" cy="3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124" name="Line 44"/>
              <p:cNvSpPr>
                <a:spLocks noChangeShapeType="1"/>
              </p:cNvSpPr>
              <p:nvPr/>
            </p:nvSpPr>
            <p:spPr bwMode="auto">
              <a:xfrm flipV="1">
                <a:off x="2016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1" name="Group 45"/>
              <p:cNvGrpSpPr>
                <a:grpSpLocks/>
              </p:cNvGrpSpPr>
              <p:nvPr/>
            </p:nvGrpSpPr>
            <p:grpSpPr bwMode="auto">
              <a:xfrm>
                <a:off x="2016" y="2976"/>
                <a:ext cx="192" cy="96"/>
                <a:chOff x="2016" y="2976"/>
                <a:chExt cx="192" cy="96"/>
              </a:xfrm>
            </p:grpSpPr>
            <p:sp>
              <p:nvSpPr>
                <p:cNvPr id="46126" name="Arc 46"/>
                <p:cNvSpPr>
                  <a:spLocks/>
                </p:cNvSpPr>
                <p:nvPr/>
              </p:nvSpPr>
              <p:spPr bwMode="auto">
                <a:xfrm rot="-10800000">
                  <a:off x="2016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127" name="Arc 47"/>
                <p:cNvSpPr>
                  <a:spLocks/>
                </p:cNvSpPr>
                <p:nvPr/>
              </p:nvSpPr>
              <p:spPr bwMode="auto">
                <a:xfrm rot="10800000" flipH="1">
                  <a:off x="2112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46128" name="Line 48"/>
              <p:cNvSpPr>
                <a:spLocks noChangeShapeType="1"/>
              </p:cNvSpPr>
              <p:nvPr/>
            </p:nvSpPr>
            <p:spPr bwMode="auto">
              <a:xfrm flipV="1">
                <a:off x="2208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129" name="Line 49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6130" name="Rectangle 50"/>
            <p:cNvSpPr>
              <a:spLocks noChangeArrowheads="1"/>
            </p:cNvSpPr>
            <p:nvPr/>
          </p:nvSpPr>
          <p:spPr bwMode="auto">
            <a:xfrm rot="10800000">
              <a:off x="5039" y="2015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267" name="Oval 187"/>
          <p:cNvSpPr>
            <a:spLocks noChangeArrowheads="1"/>
          </p:cNvSpPr>
          <p:nvPr/>
        </p:nvSpPr>
        <p:spPr bwMode="auto">
          <a:xfrm>
            <a:off x="1371600" y="2438400"/>
            <a:ext cx="1066800" cy="990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Met</a:t>
            </a:r>
          </a:p>
        </p:txBody>
      </p:sp>
      <p:sp>
        <p:nvSpPr>
          <p:cNvPr id="46290" name="Oval 210"/>
          <p:cNvSpPr>
            <a:spLocks noChangeArrowheads="1"/>
          </p:cNvSpPr>
          <p:nvPr/>
        </p:nvSpPr>
        <p:spPr bwMode="auto">
          <a:xfrm>
            <a:off x="4114800" y="2438400"/>
            <a:ext cx="1066800" cy="990600"/>
          </a:xfrm>
          <a:prstGeom prst="ellipse">
            <a:avLst/>
          </a:prstGeom>
          <a:solidFill>
            <a:srgbClr val="6666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Leu</a:t>
            </a:r>
          </a:p>
        </p:txBody>
      </p:sp>
      <p:grpSp>
        <p:nvGrpSpPr>
          <p:cNvPr id="12" name="Group 211"/>
          <p:cNvGrpSpPr>
            <a:grpSpLocks/>
          </p:cNvGrpSpPr>
          <p:nvPr/>
        </p:nvGrpSpPr>
        <p:grpSpPr bwMode="auto">
          <a:xfrm>
            <a:off x="228600" y="5029200"/>
            <a:ext cx="8686800" cy="990600"/>
            <a:chOff x="144" y="3168"/>
            <a:chExt cx="5472" cy="624"/>
          </a:xfrm>
        </p:grpSpPr>
        <p:grpSp>
          <p:nvGrpSpPr>
            <p:cNvPr id="13" name="Group 52"/>
            <p:cNvGrpSpPr>
              <a:grpSpLocks/>
            </p:cNvGrpSpPr>
            <p:nvPr/>
          </p:nvGrpSpPr>
          <p:grpSpPr bwMode="auto">
            <a:xfrm>
              <a:off x="432" y="3360"/>
              <a:ext cx="288" cy="432"/>
              <a:chOff x="1920" y="3360"/>
              <a:chExt cx="288" cy="432"/>
            </a:xfrm>
          </p:grpSpPr>
          <p:sp>
            <p:nvSpPr>
              <p:cNvPr id="46133" name="Rectangle 53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4" name="Group 54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46135" name="Rectangle 55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136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5" name="Group 57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6138" name="Arc 58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6139" name="Arc 59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6140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6141" name="Line 61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6142" name="Rectangle 62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6" name="Group 63"/>
            <p:cNvGrpSpPr>
              <a:grpSpLocks/>
            </p:cNvGrpSpPr>
            <p:nvPr/>
          </p:nvGrpSpPr>
          <p:grpSpPr bwMode="auto">
            <a:xfrm>
              <a:off x="720" y="3168"/>
              <a:ext cx="288" cy="624"/>
              <a:chOff x="720" y="3168"/>
              <a:chExt cx="288" cy="624"/>
            </a:xfrm>
          </p:grpSpPr>
          <p:sp>
            <p:nvSpPr>
              <p:cNvPr id="46144" name="Freeform 64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145" name="Rectangle 65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146" name="Rectangle 66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67"/>
            <p:cNvGrpSpPr>
              <a:grpSpLocks/>
            </p:cNvGrpSpPr>
            <p:nvPr/>
          </p:nvGrpSpPr>
          <p:grpSpPr bwMode="auto">
            <a:xfrm>
              <a:off x="1008" y="3360"/>
              <a:ext cx="288" cy="432"/>
              <a:chOff x="2496" y="3360"/>
              <a:chExt cx="288" cy="432"/>
            </a:xfrm>
          </p:grpSpPr>
          <p:sp>
            <p:nvSpPr>
              <p:cNvPr id="46148" name="Freeform 68"/>
              <p:cNvSpPr>
                <a:spLocks/>
              </p:cNvSpPr>
              <p:nvPr/>
            </p:nvSpPr>
            <p:spPr bwMode="auto">
              <a:xfrm>
                <a:off x="2592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149" name="Rectangle 69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150" name="Rectangle 70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8" name="Group 71"/>
            <p:cNvGrpSpPr>
              <a:grpSpLocks/>
            </p:cNvGrpSpPr>
            <p:nvPr/>
          </p:nvGrpSpPr>
          <p:grpSpPr bwMode="auto">
            <a:xfrm>
              <a:off x="1296" y="3168"/>
              <a:ext cx="288" cy="624"/>
              <a:chOff x="2784" y="3168"/>
              <a:chExt cx="288" cy="624"/>
            </a:xfrm>
          </p:grpSpPr>
          <p:grpSp>
            <p:nvGrpSpPr>
              <p:cNvPr id="19" name="Group 72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46153" name="Rectangle 73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154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6155" name="Arc 75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156" name="Arc 76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157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6158" name="Rectangle 78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159" name="Rectangle 79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0" name="Group 80"/>
            <p:cNvGrpSpPr>
              <a:grpSpLocks/>
            </p:cNvGrpSpPr>
            <p:nvPr/>
          </p:nvGrpSpPr>
          <p:grpSpPr bwMode="auto">
            <a:xfrm>
              <a:off x="1584" y="3168"/>
              <a:ext cx="288" cy="624"/>
              <a:chOff x="3072" y="3168"/>
              <a:chExt cx="288" cy="624"/>
            </a:xfrm>
          </p:grpSpPr>
          <p:sp>
            <p:nvSpPr>
              <p:cNvPr id="46161" name="Rectangle 81"/>
              <p:cNvSpPr>
                <a:spLocks noChangeArrowheads="1"/>
              </p:cNvSpPr>
              <p:nvPr/>
            </p:nvSpPr>
            <p:spPr bwMode="auto">
              <a:xfrm>
                <a:off x="3072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162" name="Rectangle 82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163" name="Freeform 83"/>
              <p:cNvSpPr>
                <a:spLocks/>
              </p:cNvSpPr>
              <p:nvPr/>
            </p:nvSpPr>
            <p:spPr bwMode="auto">
              <a:xfrm>
                <a:off x="3168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1" name="Group 84"/>
            <p:cNvGrpSpPr>
              <a:grpSpLocks/>
            </p:cNvGrpSpPr>
            <p:nvPr/>
          </p:nvGrpSpPr>
          <p:grpSpPr bwMode="auto">
            <a:xfrm>
              <a:off x="1872" y="3168"/>
              <a:ext cx="288" cy="624"/>
              <a:chOff x="3360" y="3168"/>
              <a:chExt cx="288" cy="624"/>
            </a:xfrm>
          </p:grpSpPr>
          <p:sp>
            <p:nvSpPr>
              <p:cNvPr id="46165" name="Rectangle 85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166" name="Rectangle 86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167" name="Freeform 87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2" name="Group 88"/>
            <p:cNvGrpSpPr>
              <a:grpSpLocks/>
            </p:cNvGrpSpPr>
            <p:nvPr/>
          </p:nvGrpSpPr>
          <p:grpSpPr bwMode="auto">
            <a:xfrm>
              <a:off x="2736" y="3360"/>
              <a:ext cx="288" cy="432"/>
              <a:chOff x="4224" y="3360"/>
              <a:chExt cx="288" cy="432"/>
            </a:xfrm>
          </p:grpSpPr>
          <p:sp>
            <p:nvSpPr>
              <p:cNvPr id="46169" name="Rectangle 89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170" name="Rectangle 90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171" name="Freeform 91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3" name="Group 92"/>
            <p:cNvGrpSpPr>
              <a:grpSpLocks/>
            </p:cNvGrpSpPr>
            <p:nvPr/>
          </p:nvGrpSpPr>
          <p:grpSpPr bwMode="auto">
            <a:xfrm>
              <a:off x="2448" y="3360"/>
              <a:ext cx="288" cy="432"/>
              <a:chOff x="3936" y="3360"/>
              <a:chExt cx="288" cy="432"/>
            </a:xfrm>
          </p:grpSpPr>
          <p:sp>
            <p:nvSpPr>
              <p:cNvPr id="46173" name="Rectangle 93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174" name="Rectangle 94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4" name="Group 95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46176" name="Rectangle 96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177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5" name="Group 98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6179" name="Arc 99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6180" name="Arc 100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6181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6182" name="Line 102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6" name="Group 103"/>
            <p:cNvGrpSpPr>
              <a:grpSpLocks/>
            </p:cNvGrpSpPr>
            <p:nvPr/>
          </p:nvGrpSpPr>
          <p:grpSpPr bwMode="auto">
            <a:xfrm>
              <a:off x="144" y="3168"/>
              <a:ext cx="288" cy="624"/>
              <a:chOff x="2784" y="3168"/>
              <a:chExt cx="288" cy="624"/>
            </a:xfrm>
          </p:grpSpPr>
          <p:grpSp>
            <p:nvGrpSpPr>
              <p:cNvPr id="27" name="Group 104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46185" name="Rectangle 105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186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6187" name="Arc 107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188" name="Arc 108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189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6190" name="Rectangle 110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191" name="Rectangle 111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8" name="Group 112"/>
            <p:cNvGrpSpPr>
              <a:grpSpLocks/>
            </p:cNvGrpSpPr>
            <p:nvPr/>
          </p:nvGrpSpPr>
          <p:grpSpPr bwMode="auto">
            <a:xfrm>
              <a:off x="3024" y="3360"/>
              <a:ext cx="288" cy="432"/>
              <a:chOff x="3936" y="3360"/>
              <a:chExt cx="288" cy="432"/>
            </a:xfrm>
          </p:grpSpPr>
          <p:sp>
            <p:nvSpPr>
              <p:cNvPr id="46193" name="Rectangle 113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194" name="Rectangle 114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9" name="Group 115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46196" name="Rectangle 116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197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0" name="Group 118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6199" name="Arc 119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6200" name="Arc 120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6201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6202" name="Line 122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1" name="Group 123"/>
            <p:cNvGrpSpPr>
              <a:grpSpLocks/>
            </p:cNvGrpSpPr>
            <p:nvPr/>
          </p:nvGrpSpPr>
          <p:grpSpPr bwMode="auto">
            <a:xfrm>
              <a:off x="3312" y="3360"/>
              <a:ext cx="288" cy="432"/>
              <a:chOff x="4224" y="3360"/>
              <a:chExt cx="288" cy="432"/>
            </a:xfrm>
          </p:grpSpPr>
          <p:sp>
            <p:nvSpPr>
              <p:cNvPr id="46204" name="Rectangle 124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205" name="Rectangle 125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206" name="Freeform 126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6147" name="Group 127"/>
            <p:cNvGrpSpPr>
              <a:grpSpLocks/>
            </p:cNvGrpSpPr>
            <p:nvPr/>
          </p:nvGrpSpPr>
          <p:grpSpPr bwMode="auto">
            <a:xfrm>
              <a:off x="3600" y="3168"/>
              <a:ext cx="288" cy="624"/>
              <a:chOff x="3648" y="3168"/>
              <a:chExt cx="288" cy="624"/>
            </a:xfrm>
          </p:grpSpPr>
          <p:sp>
            <p:nvSpPr>
              <p:cNvPr id="46208" name="Rectangle 128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209" name="Rectangle 129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6151" name="Group 130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6211" name="Rectangle 13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212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6213" name="Arc 13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214" name="Arc 13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215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6152" name="Group 136"/>
            <p:cNvGrpSpPr>
              <a:grpSpLocks/>
            </p:cNvGrpSpPr>
            <p:nvPr/>
          </p:nvGrpSpPr>
          <p:grpSpPr bwMode="auto">
            <a:xfrm>
              <a:off x="3888" y="3168"/>
              <a:ext cx="288" cy="624"/>
              <a:chOff x="3648" y="3168"/>
              <a:chExt cx="288" cy="624"/>
            </a:xfrm>
          </p:grpSpPr>
          <p:sp>
            <p:nvSpPr>
              <p:cNvPr id="46217" name="Rectangle 137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218" name="Rectangle 138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6160" name="Group 139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6220" name="Rectangle 140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221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6222" name="Arc 142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223" name="Arc 143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224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6164" name="Group 145"/>
            <p:cNvGrpSpPr>
              <a:grpSpLocks/>
            </p:cNvGrpSpPr>
            <p:nvPr/>
          </p:nvGrpSpPr>
          <p:grpSpPr bwMode="auto">
            <a:xfrm>
              <a:off x="4176" y="3360"/>
              <a:ext cx="288" cy="432"/>
              <a:chOff x="4224" y="3360"/>
              <a:chExt cx="288" cy="432"/>
            </a:xfrm>
          </p:grpSpPr>
          <p:sp>
            <p:nvSpPr>
              <p:cNvPr id="46226" name="Rectangle 146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227" name="Rectangle 147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228" name="Freeform 148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6168" name="Group 149"/>
            <p:cNvGrpSpPr>
              <a:grpSpLocks/>
            </p:cNvGrpSpPr>
            <p:nvPr/>
          </p:nvGrpSpPr>
          <p:grpSpPr bwMode="auto">
            <a:xfrm>
              <a:off x="4464" y="3168"/>
              <a:ext cx="288" cy="624"/>
              <a:chOff x="3648" y="3168"/>
              <a:chExt cx="288" cy="624"/>
            </a:xfrm>
          </p:grpSpPr>
          <p:sp>
            <p:nvSpPr>
              <p:cNvPr id="46230" name="Rectangle 150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231" name="Rectangle 151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6172" name="Group 152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6233" name="Rectangle 153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234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6235" name="Arc 155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236" name="Arc 156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237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6175" name="Group 158"/>
            <p:cNvGrpSpPr>
              <a:grpSpLocks/>
            </p:cNvGrpSpPr>
            <p:nvPr/>
          </p:nvGrpSpPr>
          <p:grpSpPr bwMode="auto">
            <a:xfrm>
              <a:off x="4752" y="3168"/>
              <a:ext cx="288" cy="624"/>
              <a:chOff x="3360" y="3168"/>
              <a:chExt cx="288" cy="624"/>
            </a:xfrm>
          </p:grpSpPr>
          <p:sp>
            <p:nvSpPr>
              <p:cNvPr id="46239" name="Rectangle 159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240" name="Rectangle 160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241" name="Freeform 161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6178" name="Group 162"/>
            <p:cNvGrpSpPr>
              <a:grpSpLocks/>
            </p:cNvGrpSpPr>
            <p:nvPr/>
          </p:nvGrpSpPr>
          <p:grpSpPr bwMode="auto">
            <a:xfrm>
              <a:off x="5040" y="3360"/>
              <a:ext cx="288" cy="432"/>
              <a:chOff x="4224" y="3360"/>
              <a:chExt cx="288" cy="432"/>
            </a:xfrm>
          </p:grpSpPr>
          <p:sp>
            <p:nvSpPr>
              <p:cNvPr id="46243" name="Rectangle 163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244" name="Rectangle 164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245" name="Freeform 165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6183" name="Group 166"/>
            <p:cNvGrpSpPr>
              <a:grpSpLocks/>
            </p:cNvGrpSpPr>
            <p:nvPr/>
          </p:nvGrpSpPr>
          <p:grpSpPr bwMode="auto">
            <a:xfrm>
              <a:off x="5328" y="3168"/>
              <a:ext cx="288" cy="624"/>
              <a:chOff x="3648" y="3168"/>
              <a:chExt cx="288" cy="624"/>
            </a:xfrm>
          </p:grpSpPr>
          <p:sp>
            <p:nvSpPr>
              <p:cNvPr id="46247" name="Rectangle 167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248" name="Rectangle 168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6184" name="Group 169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6250" name="Rectangle 170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251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6252" name="Arc 172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253" name="Arc 173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254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6192" name="Group 175"/>
            <p:cNvGrpSpPr>
              <a:grpSpLocks/>
            </p:cNvGrpSpPr>
            <p:nvPr/>
          </p:nvGrpSpPr>
          <p:grpSpPr bwMode="auto">
            <a:xfrm>
              <a:off x="2160" y="3168"/>
              <a:ext cx="288" cy="624"/>
              <a:chOff x="3648" y="3168"/>
              <a:chExt cx="288" cy="624"/>
            </a:xfrm>
          </p:grpSpPr>
          <p:sp>
            <p:nvSpPr>
              <p:cNvPr id="46256" name="Rectangle 176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257" name="Rectangle 177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6195" name="Group 178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6259" name="Rectangle 179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260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6261" name="Arc 181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262" name="Arc 182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6263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6264" name="Rectangle 184"/>
            <p:cNvSpPr>
              <a:spLocks noChangeArrowheads="1"/>
            </p:cNvSpPr>
            <p:nvPr/>
          </p:nvSpPr>
          <p:spPr bwMode="auto">
            <a:xfrm>
              <a:off x="4848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A</a:t>
              </a:r>
            </a:p>
          </p:txBody>
        </p:sp>
        <p:sp>
          <p:nvSpPr>
            <p:cNvPr id="46265" name="Rectangle 185"/>
            <p:cNvSpPr>
              <a:spLocks noChangeArrowheads="1"/>
            </p:cNvSpPr>
            <p:nvPr/>
          </p:nvSpPr>
          <p:spPr bwMode="auto">
            <a:xfrm>
              <a:off x="4272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U</a:t>
              </a:r>
            </a:p>
          </p:txBody>
        </p:sp>
        <p:sp>
          <p:nvSpPr>
            <p:cNvPr id="46266" name="Rectangle 186"/>
            <p:cNvSpPr>
              <a:spLocks noChangeArrowheads="1"/>
            </p:cNvSpPr>
            <p:nvPr/>
          </p:nvSpPr>
          <p:spPr bwMode="auto">
            <a:xfrm>
              <a:off x="4560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G</a:t>
              </a:r>
            </a:p>
          </p:txBody>
        </p:sp>
      </p:grpSp>
      <p:sp>
        <p:nvSpPr>
          <p:cNvPr id="208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Translation - </a:t>
            </a:r>
            <a:r>
              <a:rPr lang="de-DE" sz="44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Termination</a:t>
            </a:r>
            <a:endParaRPr kumimoji="0" lang="de-DE" sz="4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1080120" cy="12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05400" y="1752600"/>
            <a:ext cx="3200400" cy="4114800"/>
            <a:chOff x="624" y="1104"/>
            <a:chExt cx="2016" cy="2592"/>
          </a:xfrm>
        </p:grpSpPr>
        <p:sp>
          <p:nvSpPr>
            <p:cNvPr id="47107" name="Rectangle 3"/>
            <p:cNvSpPr>
              <a:spLocks noChangeArrowheads="1"/>
            </p:cNvSpPr>
            <p:nvPr/>
          </p:nvSpPr>
          <p:spPr bwMode="auto">
            <a:xfrm>
              <a:off x="624" y="1536"/>
              <a:ext cx="2016" cy="2160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08" name="Line 4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09" name="Line 5"/>
            <p:cNvSpPr>
              <a:spLocks noChangeShapeType="1"/>
            </p:cNvSpPr>
            <p:nvPr/>
          </p:nvSpPr>
          <p:spPr bwMode="auto">
            <a:xfrm flipV="1">
              <a:off x="2640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10" name="Arc 6"/>
            <p:cNvSpPr>
              <a:spLocks/>
            </p:cNvSpPr>
            <p:nvPr/>
          </p:nvSpPr>
          <p:spPr bwMode="auto">
            <a:xfrm rot="10800000" flipV="1">
              <a:off x="624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11" name="Arc 7"/>
            <p:cNvSpPr>
              <a:spLocks/>
            </p:cNvSpPr>
            <p:nvPr/>
          </p:nvSpPr>
          <p:spPr bwMode="auto">
            <a:xfrm rot="-10800000" flipH="1" flipV="1">
              <a:off x="1632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189"/>
          <p:cNvGrpSpPr>
            <a:grpSpLocks/>
          </p:cNvGrpSpPr>
          <p:nvPr/>
        </p:nvGrpSpPr>
        <p:grpSpPr bwMode="auto">
          <a:xfrm>
            <a:off x="6781800" y="3581400"/>
            <a:ext cx="1219200" cy="1828800"/>
            <a:chOff x="4272" y="2256"/>
            <a:chExt cx="768" cy="1152"/>
          </a:xfrm>
        </p:grpSpPr>
        <p:sp>
          <p:nvSpPr>
            <p:cNvPr id="47294" name="Rectangle 190"/>
            <p:cNvSpPr>
              <a:spLocks noChangeArrowheads="1"/>
            </p:cNvSpPr>
            <p:nvPr/>
          </p:nvSpPr>
          <p:spPr bwMode="auto">
            <a:xfrm>
              <a:off x="4272" y="2256"/>
              <a:ext cx="768" cy="864"/>
            </a:xfrm>
            <a:prstGeom prst="rect">
              <a:avLst/>
            </a:prstGeom>
            <a:solidFill>
              <a:srgbClr val="6600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RF</a:t>
              </a:r>
            </a:p>
          </p:txBody>
        </p:sp>
        <p:sp>
          <p:nvSpPr>
            <p:cNvPr id="47295" name="Rectangle 191"/>
            <p:cNvSpPr>
              <a:spLocks noChangeArrowheads="1"/>
            </p:cNvSpPr>
            <p:nvPr/>
          </p:nvSpPr>
          <p:spPr bwMode="auto">
            <a:xfrm>
              <a:off x="4272" y="3120"/>
              <a:ext cx="576" cy="96"/>
            </a:xfrm>
            <a:prstGeom prst="rect">
              <a:avLst/>
            </a:prstGeom>
            <a:solidFill>
              <a:srgbClr val="6600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296" name="Freeform 192"/>
            <p:cNvSpPr>
              <a:spLocks/>
            </p:cNvSpPr>
            <p:nvPr/>
          </p:nvSpPr>
          <p:spPr bwMode="auto">
            <a:xfrm rot="5400000">
              <a:off x="4944" y="3120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0" y="96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660033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297" name="Freeform 193"/>
            <p:cNvSpPr>
              <a:spLocks/>
            </p:cNvSpPr>
            <p:nvPr/>
          </p:nvSpPr>
          <p:spPr bwMode="auto">
            <a:xfrm>
              <a:off x="4848" y="3120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0" y="96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660033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298" name="Freeform 194"/>
            <p:cNvSpPr>
              <a:spLocks/>
            </p:cNvSpPr>
            <p:nvPr/>
          </p:nvSpPr>
          <p:spPr bwMode="auto">
            <a:xfrm>
              <a:off x="4272" y="3216"/>
              <a:ext cx="192" cy="192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192"/>
                </a:cxn>
                <a:cxn ang="0">
                  <a:pos x="192" y="96"/>
                </a:cxn>
                <a:cxn ang="0">
                  <a:pos x="192" y="0"/>
                </a:cxn>
                <a:cxn ang="0">
                  <a:pos x="0" y="0"/>
                </a:cxn>
                <a:cxn ang="0">
                  <a:pos x="0" y="96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lnTo>
                    <a:pt x="96" y="192"/>
                  </a:lnTo>
                  <a:lnTo>
                    <a:pt x="192" y="9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660033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299" name="Arc 195"/>
            <p:cNvSpPr>
              <a:spLocks/>
            </p:cNvSpPr>
            <p:nvPr/>
          </p:nvSpPr>
          <p:spPr bwMode="auto">
            <a:xfrm flipH="1">
              <a:off x="4560" y="3120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300" name="Arc 196"/>
            <p:cNvSpPr>
              <a:spLocks/>
            </p:cNvSpPr>
            <p:nvPr/>
          </p:nvSpPr>
          <p:spPr bwMode="auto">
            <a:xfrm rot="5400000" flipH="1">
              <a:off x="4656" y="3120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301" name="Line 197"/>
            <p:cNvSpPr>
              <a:spLocks noChangeShapeType="1"/>
            </p:cNvSpPr>
            <p:nvPr/>
          </p:nvSpPr>
          <p:spPr bwMode="auto">
            <a:xfrm>
              <a:off x="4272" y="3312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302" name="Line 198"/>
            <p:cNvSpPr>
              <a:spLocks noChangeShapeType="1"/>
            </p:cNvSpPr>
            <p:nvPr/>
          </p:nvSpPr>
          <p:spPr bwMode="auto">
            <a:xfrm flipV="1">
              <a:off x="4368" y="3312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303" name="Line 199"/>
            <p:cNvSpPr>
              <a:spLocks noChangeShapeType="1"/>
            </p:cNvSpPr>
            <p:nvPr/>
          </p:nvSpPr>
          <p:spPr bwMode="auto">
            <a:xfrm flipV="1">
              <a:off x="4464" y="3216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304" name="Line 200"/>
            <p:cNvSpPr>
              <a:spLocks noChangeShapeType="1"/>
            </p:cNvSpPr>
            <p:nvPr/>
          </p:nvSpPr>
          <p:spPr bwMode="auto">
            <a:xfrm>
              <a:off x="4464" y="3216"/>
              <a:ext cx="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305" name="Line 201"/>
            <p:cNvSpPr>
              <a:spLocks noChangeShapeType="1"/>
            </p:cNvSpPr>
            <p:nvPr/>
          </p:nvSpPr>
          <p:spPr bwMode="auto">
            <a:xfrm>
              <a:off x="4752" y="3216"/>
              <a:ext cx="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306" name="Line 202"/>
            <p:cNvSpPr>
              <a:spLocks noChangeShapeType="1"/>
            </p:cNvSpPr>
            <p:nvPr/>
          </p:nvSpPr>
          <p:spPr bwMode="auto">
            <a:xfrm flipV="1">
              <a:off x="4848" y="3120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307" name="Line 203"/>
            <p:cNvSpPr>
              <a:spLocks noChangeShapeType="1"/>
            </p:cNvSpPr>
            <p:nvPr/>
          </p:nvSpPr>
          <p:spPr bwMode="auto">
            <a:xfrm>
              <a:off x="4944" y="3120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308" name="Line 204"/>
            <p:cNvSpPr>
              <a:spLocks noChangeShapeType="1"/>
            </p:cNvSpPr>
            <p:nvPr/>
          </p:nvSpPr>
          <p:spPr bwMode="auto">
            <a:xfrm flipV="1">
              <a:off x="4272" y="2256"/>
              <a:ext cx="0" cy="105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309" name="Line 205"/>
            <p:cNvSpPr>
              <a:spLocks noChangeShapeType="1"/>
            </p:cNvSpPr>
            <p:nvPr/>
          </p:nvSpPr>
          <p:spPr bwMode="auto">
            <a:xfrm flipV="1">
              <a:off x="5040" y="2256"/>
              <a:ext cx="0" cy="9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310" name="Line 206"/>
            <p:cNvSpPr>
              <a:spLocks noChangeShapeType="1"/>
            </p:cNvSpPr>
            <p:nvPr/>
          </p:nvSpPr>
          <p:spPr bwMode="auto">
            <a:xfrm>
              <a:off x="4272" y="2256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209800" y="2971800"/>
            <a:ext cx="381000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2743200" y="2438400"/>
            <a:ext cx="1066800" cy="9906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Lys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105400" y="6019800"/>
            <a:ext cx="3200400" cy="609600"/>
            <a:chOff x="624" y="3792"/>
            <a:chExt cx="2016" cy="384"/>
          </a:xfrm>
        </p:grpSpPr>
        <p:sp>
          <p:nvSpPr>
            <p:cNvPr id="47115" name="Rectangle 11"/>
            <p:cNvSpPr>
              <a:spLocks noChangeArrowheads="1"/>
            </p:cNvSpPr>
            <p:nvPr/>
          </p:nvSpPr>
          <p:spPr bwMode="auto">
            <a:xfrm>
              <a:off x="1200" y="3792"/>
              <a:ext cx="864" cy="192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62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17" name="Arc 13"/>
            <p:cNvSpPr>
              <a:spLocks/>
            </p:cNvSpPr>
            <p:nvPr/>
          </p:nvSpPr>
          <p:spPr bwMode="auto">
            <a:xfrm rot="10800000">
              <a:off x="62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18" name="Line 14"/>
            <p:cNvSpPr>
              <a:spLocks noChangeShapeType="1"/>
            </p:cNvSpPr>
            <p:nvPr/>
          </p:nvSpPr>
          <p:spPr bwMode="auto">
            <a:xfrm>
              <a:off x="624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19" name="Arc 15"/>
            <p:cNvSpPr>
              <a:spLocks/>
            </p:cNvSpPr>
            <p:nvPr/>
          </p:nvSpPr>
          <p:spPr bwMode="auto">
            <a:xfrm rot="21600000">
              <a:off x="1632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20" name="Arc 16"/>
            <p:cNvSpPr>
              <a:spLocks/>
            </p:cNvSpPr>
            <p:nvPr/>
          </p:nvSpPr>
          <p:spPr bwMode="auto">
            <a:xfrm rot="37800000">
              <a:off x="1536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21" name="Arc 17"/>
            <p:cNvSpPr>
              <a:spLocks/>
            </p:cNvSpPr>
            <p:nvPr/>
          </p:nvSpPr>
          <p:spPr bwMode="auto">
            <a:xfrm rot="48600000">
              <a:off x="1272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22" name="Rectangle 18"/>
            <p:cNvSpPr>
              <a:spLocks noChangeArrowheads="1"/>
            </p:cNvSpPr>
            <p:nvPr/>
          </p:nvSpPr>
          <p:spPr bwMode="auto">
            <a:xfrm flipH="1">
              <a:off x="206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23" name="Arc 19"/>
            <p:cNvSpPr>
              <a:spLocks/>
            </p:cNvSpPr>
            <p:nvPr/>
          </p:nvSpPr>
          <p:spPr bwMode="auto">
            <a:xfrm rot="10800000" flipH="1">
              <a:off x="206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24" name="Line 20"/>
            <p:cNvSpPr>
              <a:spLocks noChangeShapeType="1"/>
            </p:cNvSpPr>
            <p:nvPr/>
          </p:nvSpPr>
          <p:spPr bwMode="auto">
            <a:xfrm flipH="1">
              <a:off x="2640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25" name="Arc 21"/>
            <p:cNvSpPr>
              <a:spLocks/>
            </p:cNvSpPr>
            <p:nvPr/>
          </p:nvSpPr>
          <p:spPr bwMode="auto">
            <a:xfrm rot="16200000" flipH="1">
              <a:off x="1800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 rot="10800000">
            <a:off x="5410200" y="4419600"/>
            <a:ext cx="457200" cy="990600"/>
            <a:chOff x="720" y="3168"/>
            <a:chExt cx="288" cy="624"/>
          </a:xfrm>
        </p:grpSpPr>
        <p:sp>
          <p:nvSpPr>
            <p:cNvPr id="47129" name="Freeform 25"/>
            <p:cNvSpPr>
              <a:spLocks/>
            </p:cNvSpPr>
            <p:nvPr/>
          </p:nvSpPr>
          <p:spPr bwMode="auto">
            <a:xfrm>
              <a:off x="816" y="3168"/>
              <a:ext cx="19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528"/>
                </a:cxn>
                <a:cxn ang="0">
                  <a:pos x="0" y="528"/>
                </a:cxn>
              </a:cxnLst>
              <a:rect l="0" t="0" r="r" b="b"/>
              <a:pathLst>
                <a:path w="192" h="528">
                  <a:moveTo>
                    <a:pt x="0" y="528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192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7130" name="Rectangle 26"/>
            <p:cNvSpPr>
              <a:spLocks noChangeArrowheads="1"/>
            </p:cNvSpPr>
            <p:nvPr/>
          </p:nvSpPr>
          <p:spPr bwMode="auto">
            <a:xfrm>
              <a:off x="720" y="3696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31" name="Rectangle 27"/>
            <p:cNvSpPr>
              <a:spLocks noChangeArrowheads="1"/>
            </p:cNvSpPr>
            <p:nvPr/>
          </p:nvSpPr>
          <p:spPr bwMode="auto">
            <a:xfrm>
              <a:off x="816" y="3696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5410200" y="3581400"/>
            <a:ext cx="1219200" cy="83820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134" name="Oval 30"/>
          <p:cNvSpPr>
            <a:spLocks noChangeArrowheads="1"/>
          </p:cNvSpPr>
          <p:nvPr/>
        </p:nvSpPr>
        <p:spPr bwMode="auto">
          <a:xfrm>
            <a:off x="5486400" y="2438400"/>
            <a:ext cx="1066800" cy="990600"/>
          </a:xfrm>
          <a:prstGeom prst="ellipse">
            <a:avLst/>
          </a:prstGeom>
          <a:solidFill>
            <a:srgbClr val="00CC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Trp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 rot="10800000">
            <a:off x="5867400" y="4419600"/>
            <a:ext cx="457200" cy="685800"/>
            <a:chOff x="1920" y="3360"/>
            <a:chExt cx="288" cy="432"/>
          </a:xfrm>
        </p:grpSpPr>
        <p:sp>
          <p:nvSpPr>
            <p:cNvPr id="47136" name="Rectangle 32"/>
            <p:cNvSpPr>
              <a:spLocks noChangeArrowheads="1"/>
            </p:cNvSpPr>
            <p:nvPr/>
          </p:nvSpPr>
          <p:spPr bwMode="auto">
            <a:xfrm>
              <a:off x="1920" y="3696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2016" y="3360"/>
              <a:ext cx="192" cy="336"/>
              <a:chOff x="2016" y="2976"/>
              <a:chExt cx="192" cy="336"/>
            </a:xfrm>
          </p:grpSpPr>
          <p:sp>
            <p:nvSpPr>
              <p:cNvPr id="47138" name="Rectangle 34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192" cy="3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39" name="Line 35"/>
              <p:cNvSpPr>
                <a:spLocks noChangeShapeType="1"/>
              </p:cNvSpPr>
              <p:nvPr/>
            </p:nvSpPr>
            <p:spPr bwMode="auto">
              <a:xfrm flipV="1">
                <a:off x="2016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8" name="Group 36"/>
              <p:cNvGrpSpPr>
                <a:grpSpLocks/>
              </p:cNvGrpSpPr>
              <p:nvPr/>
            </p:nvGrpSpPr>
            <p:grpSpPr bwMode="auto">
              <a:xfrm>
                <a:off x="2016" y="2976"/>
                <a:ext cx="192" cy="96"/>
                <a:chOff x="2016" y="2976"/>
                <a:chExt cx="192" cy="96"/>
              </a:xfrm>
            </p:grpSpPr>
            <p:sp>
              <p:nvSpPr>
                <p:cNvPr id="47141" name="Arc 37"/>
                <p:cNvSpPr>
                  <a:spLocks/>
                </p:cNvSpPr>
                <p:nvPr/>
              </p:nvSpPr>
              <p:spPr bwMode="auto">
                <a:xfrm rot="-10800000">
                  <a:off x="2016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142" name="Arc 38"/>
                <p:cNvSpPr>
                  <a:spLocks/>
                </p:cNvSpPr>
                <p:nvPr/>
              </p:nvSpPr>
              <p:spPr bwMode="auto">
                <a:xfrm rot="10800000" flipH="1">
                  <a:off x="2112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47143" name="Line 39"/>
              <p:cNvSpPr>
                <a:spLocks noChangeShapeType="1"/>
              </p:cNvSpPr>
              <p:nvPr/>
            </p:nvSpPr>
            <p:spPr bwMode="auto">
              <a:xfrm flipV="1">
                <a:off x="2208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44" name="Line 40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145" name="Rectangle 41"/>
            <p:cNvSpPr>
              <a:spLocks noChangeArrowheads="1"/>
            </p:cNvSpPr>
            <p:nvPr/>
          </p:nvSpPr>
          <p:spPr bwMode="auto">
            <a:xfrm>
              <a:off x="2016" y="3696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 rot="10800000">
            <a:off x="6323013" y="4570413"/>
            <a:ext cx="304800" cy="533400"/>
            <a:chOff x="2016" y="2976"/>
            <a:chExt cx="192" cy="336"/>
          </a:xfrm>
        </p:grpSpPr>
        <p:sp>
          <p:nvSpPr>
            <p:cNvPr id="47147" name="Rectangle 43"/>
            <p:cNvSpPr>
              <a:spLocks noChangeArrowheads="1"/>
            </p:cNvSpPr>
            <p:nvPr/>
          </p:nvSpPr>
          <p:spPr bwMode="auto">
            <a:xfrm>
              <a:off x="2016" y="2976"/>
              <a:ext cx="192" cy="33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148" name="Line 44"/>
            <p:cNvSpPr>
              <a:spLocks noChangeShapeType="1"/>
            </p:cNvSpPr>
            <p:nvPr/>
          </p:nvSpPr>
          <p:spPr bwMode="auto">
            <a:xfrm flipV="1">
              <a:off x="2016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2016" y="2976"/>
              <a:ext cx="192" cy="96"/>
              <a:chOff x="2016" y="2976"/>
              <a:chExt cx="192" cy="96"/>
            </a:xfrm>
          </p:grpSpPr>
          <p:sp>
            <p:nvSpPr>
              <p:cNvPr id="47150" name="Arc 46"/>
              <p:cNvSpPr>
                <a:spLocks/>
              </p:cNvSpPr>
              <p:nvPr/>
            </p:nvSpPr>
            <p:spPr bwMode="auto">
              <a:xfrm rot="-10800000">
                <a:off x="2016" y="2976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51" name="Arc 47"/>
              <p:cNvSpPr>
                <a:spLocks/>
              </p:cNvSpPr>
              <p:nvPr/>
            </p:nvSpPr>
            <p:spPr bwMode="auto">
              <a:xfrm rot="10800000" flipH="1">
                <a:off x="2112" y="2976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7152" name="Line 48"/>
            <p:cNvSpPr>
              <a:spLocks noChangeShapeType="1"/>
            </p:cNvSpPr>
            <p:nvPr/>
          </p:nvSpPr>
          <p:spPr bwMode="auto">
            <a:xfrm flipV="1">
              <a:off x="2208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7153" name="Line 49"/>
            <p:cNvSpPr>
              <a:spLocks noChangeShapeType="1"/>
            </p:cNvSpPr>
            <p:nvPr/>
          </p:nvSpPr>
          <p:spPr bwMode="auto">
            <a:xfrm>
              <a:off x="2016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7154" name="Rectangle 50"/>
          <p:cNvSpPr>
            <a:spLocks noChangeArrowheads="1"/>
          </p:cNvSpPr>
          <p:nvPr/>
        </p:nvSpPr>
        <p:spPr bwMode="auto">
          <a:xfrm rot="10800000">
            <a:off x="6323013" y="4418013"/>
            <a:ext cx="304800" cy="152400"/>
          </a:xfrm>
          <a:prstGeom prst="rect">
            <a:avLst/>
          </a:prstGeom>
          <a:solidFill>
            <a:srgbClr val="4D4D4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155" name="Oval 51"/>
          <p:cNvSpPr>
            <a:spLocks noChangeArrowheads="1"/>
          </p:cNvSpPr>
          <p:nvPr/>
        </p:nvSpPr>
        <p:spPr bwMode="auto">
          <a:xfrm>
            <a:off x="1371600" y="2438400"/>
            <a:ext cx="1066800" cy="990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Met</a:t>
            </a:r>
          </a:p>
        </p:txBody>
      </p:sp>
      <p:sp>
        <p:nvSpPr>
          <p:cNvPr id="47156" name="Oval 52"/>
          <p:cNvSpPr>
            <a:spLocks noChangeArrowheads="1"/>
          </p:cNvSpPr>
          <p:nvPr/>
        </p:nvSpPr>
        <p:spPr bwMode="auto">
          <a:xfrm>
            <a:off x="4114800" y="2438400"/>
            <a:ext cx="1066800" cy="990600"/>
          </a:xfrm>
          <a:prstGeom prst="ellipse">
            <a:avLst/>
          </a:prstGeom>
          <a:solidFill>
            <a:srgbClr val="6666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de-DE"/>
              <a:t>Leu</a:t>
            </a:r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228600" y="5029200"/>
            <a:ext cx="8686800" cy="990600"/>
            <a:chOff x="144" y="3168"/>
            <a:chExt cx="5472" cy="624"/>
          </a:xfrm>
        </p:grpSpPr>
        <p:grpSp>
          <p:nvGrpSpPr>
            <p:cNvPr id="12" name="Group 54"/>
            <p:cNvGrpSpPr>
              <a:grpSpLocks/>
            </p:cNvGrpSpPr>
            <p:nvPr/>
          </p:nvGrpSpPr>
          <p:grpSpPr bwMode="auto">
            <a:xfrm>
              <a:off x="432" y="3360"/>
              <a:ext cx="288" cy="432"/>
              <a:chOff x="1920" y="3360"/>
              <a:chExt cx="288" cy="432"/>
            </a:xfrm>
          </p:grpSpPr>
          <p:sp>
            <p:nvSpPr>
              <p:cNvPr id="47159" name="Rectangle 55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3" name="Group 56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47161" name="Rectangle 57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16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4" name="Group 59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7164" name="Arc 60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7165" name="Arc 61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716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167" name="Line 63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7168" name="Rectangle 64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5" name="Group 65"/>
            <p:cNvGrpSpPr>
              <a:grpSpLocks/>
            </p:cNvGrpSpPr>
            <p:nvPr/>
          </p:nvGrpSpPr>
          <p:grpSpPr bwMode="auto">
            <a:xfrm>
              <a:off x="720" y="3168"/>
              <a:ext cx="288" cy="624"/>
              <a:chOff x="720" y="3168"/>
              <a:chExt cx="288" cy="624"/>
            </a:xfrm>
          </p:grpSpPr>
          <p:sp>
            <p:nvSpPr>
              <p:cNvPr id="47170" name="Freeform 66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71" name="Rectangle 67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72" name="Rectangle 68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1008" y="3360"/>
              <a:ext cx="288" cy="432"/>
              <a:chOff x="2496" y="3360"/>
              <a:chExt cx="288" cy="432"/>
            </a:xfrm>
          </p:grpSpPr>
          <p:sp>
            <p:nvSpPr>
              <p:cNvPr id="47174" name="Freeform 70"/>
              <p:cNvSpPr>
                <a:spLocks/>
              </p:cNvSpPr>
              <p:nvPr/>
            </p:nvSpPr>
            <p:spPr bwMode="auto">
              <a:xfrm>
                <a:off x="2592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175" name="Rectangle 71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76" name="Rectangle 72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73"/>
            <p:cNvGrpSpPr>
              <a:grpSpLocks/>
            </p:cNvGrpSpPr>
            <p:nvPr/>
          </p:nvGrpSpPr>
          <p:grpSpPr bwMode="auto">
            <a:xfrm>
              <a:off x="1296" y="3168"/>
              <a:ext cx="288" cy="624"/>
              <a:chOff x="2784" y="3168"/>
              <a:chExt cx="288" cy="624"/>
            </a:xfrm>
          </p:grpSpPr>
          <p:grpSp>
            <p:nvGrpSpPr>
              <p:cNvPr id="18" name="Group 74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47179" name="Rectangle 75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180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181" name="Arc 77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182" name="Arc 78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183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7184" name="Rectangle 80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85" name="Rectangle 81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9" name="Group 82"/>
            <p:cNvGrpSpPr>
              <a:grpSpLocks/>
            </p:cNvGrpSpPr>
            <p:nvPr/>
          </p:nvGrpSpPr>
          <p:grpSpPr bwMode="auto">
            <a:xfrm>
              <a:off x="1584" y="3168"/>
              <a:ext cx="288" cy="624"/>
              <a:chOff x="3072" y="3168"/>
              <a:chExt cx="288" cy="624"/>
            </a:xfrm>
          </p:grpSpPr>
          <p:sp>
            <p:nvSpPr>
              <p:cNvPr id="47187" name="Rectangle 83"/>
              <p:cNvSpPr>
                <a:spLocks noChangeArrowheads="1"/>
              </p:cNvSpPr>
              <p:nvPr/>
            </p:nvSpPr>
            <p:spPr bwMode="auto">
              <a:xfrm>
                <a:off x="3072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88" name="Rectangle 84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89" name="Freeform 85"/>
              <p:cNvSpPr>
                <a:spLocks/>
              </p:cNvSpPr>
              <p:nvPr/>
            </p:nvSpPr>
            <p:spPr bwMode="auto">
              <a:xfrm>
                <a:off x="3168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0" name="Group 86"/>
            <p:cNvGrpSpPr>
              <a:grpSpLocks/>
            </p:cNvGrpSpPr>
            <p:nvPr/>
          </p:nvGrpSpPr>
          <p:grpSpPr bwMode="auto">
            <a:xfrm>
              <a:off x="1872" y="3168"/>
              <a:ext cx="288" cy="624"/>
              <a:chOff x="3360" y="3168"/>
              <a:chExt cx="288" cy="624"/>
            </a:xfrm>
          </p:grpSpPr>
          <p:sp>
            <p:nvSpPr>
              <p:cNvPr id="47191" name="Rectangle 87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92" name="Rectangle 88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93" name="Freeform 89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1" name="Group 90"/>
            <p:cNvGrpSpPr>
              <a:grpSpLocks/>
            </p:cNvGrpSpPr>
            <p:nvPr/>
          </p:nvGrpSpPr>
          <p:grpSpPr bwMode="auto">
            <a:xfrm>
              <a:off x="2736" y="3360"/>
              <a:ext cx="288" cy="432"/>
              <a:chOff x="4224" y="3360"/>
              <a:chExt cx="288" cy="432"/>
            </a:xfrm>
          </p:grpSpPr>
          <p:sp>
            <p:nvSpPr>
              <p:cNvPr id="47195" name="Rectangle 91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96" name="Rectangle 92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197" name="Freeform 93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2" name="Group 94"/>
            <p:cNvGrpSpPr>
              <a:grpSpLocks/>
            </p:cNvGrpSpPr>
            <p:nvPr/>
          </p:nvGrpSpPr>
          <p:grpSpPr bwMode="auto">
            <a:xfrm>
              <a:off x="2448" y="3360"/>
              <a:ext cx="288" cy="432"/>
              <a:chOff x="3936" y="3360"/>
              <a:chExt cx="288" cy="432"/>
            </a:xfrm>
          </p:grpSpPr>
          <p:sp>
            <p:nvSpPr>
              <p:cNvPr id="47199" name="Rectangle 95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200" name="Rectangle 96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3" name="Group 97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47202" name="Rectangle 98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203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4" name="Group 100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7205" name="Arc 101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7206" name="Arc 102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7207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208" name="Line 104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5" name="Group 105"/>
            <p:cNvGrpSpPr>
              <a:grpSpLocks/>
            </p:cNvGrpSpPr>
            <p:nvPr/>
          </p:nvGrpSpPr>
          <p:grpSpPr bwMode="auto">
            <a:xfrm>
              <a:off x="144" y="3168"/>
              <a:ext cx="288" cy="624"/>
              <a:chOff x="2784" y="3168"/>
              <a:chExt cx="288" cy="624"/>
            </a:xfrm>
          </p:grpSpPr>
          <p:grpSp>
            <p:nvGrpSpPr>
              <p:cNvPr id="26" name="Group 106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47211" name="Rectangle 107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212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213" name="Arc 109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214" name="Arc 110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215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7216" name="Rectangle 112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217" name="Rectangle 113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7" name="Group 114"/>
            <p:cNvGrpSpPr>
              <a:grpSpLocks/>
            </p:cNvGrpSpPr>
            <p:nvPr/>
          </p:nvGrpSpPr>
          <p:grpSpPr bwMode="auto">
            <a:xfrm>
              <a:off x="3024" y="3360"/>
              <a:ext cx="288" cy="432"/>
              <a:chOff x="3936" y="3360"/>
              <a:chExt cx="288" cy="432"/>
            </a:xfrm>
          </p:grpSpPr>
          <p:sp>
            <p:nvSpPr>
              <p:cNvPr id="47219" name="Rectangle 115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220" name="Rectangle 116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8" name="Group 117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47222" name="Rectangle 118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223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9" name="Group 120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7225" name="Arc 121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7226" name="Arc 122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7227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228" name="Line 124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0" name="Group 125"/>
            <p:cNvGrpSpPr>
              <a:grpSpLocks/>
            </p:cNvGrpSpPr>
            <p:nvPr/>
          </p:nvGrpSpPr>
          <p:grpSpPr bwMode="auto">
            <a:xfrm>
              <a:off x="3312" y="3360"/>
              <a:ext cx="288" cy="432"/>
              <a:chOff x="4224" y="3360"/>
              <a:chExt cx="288" cy="432"/>
            </a:xfrm>
          </p:grpSpPr>
          <p:sp>
            <p:nvSpPr>
              <p:cNvPr id="47230" name="Rectangle 126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231" name="Rectangle 127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232" name="Freeform 128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1" name="Group 129"/>
            <p:cNvGrpSpPr>
              <a:grpSpLocks/>
            </p:cNvGrpSpPr>
            <p:nvPr/>
          </p:nvGrpSpPr>
          <p:grpSpPr bwMode="auto">
            <a:xfrm>
              <a:off x="3600" y="3168"/>
              <a:ext cx="288" cy="624"/>
              <a:chOff x="3648" y="3168"/>
              <a:chExt cx="288" cy="624"/>
            </a:xfrm>
          </p:grpSpPr>
          <p:sp>
            <p:nvSpPr>
              <p:cNvPr id="47234" name="Rectangle 130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235" name="Rectangle 131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7264" name="Group 132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7237" name="Rectangle 133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238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239" name="Arc 135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240" name="Arc 136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241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7268" name="Group 138"/>
            <p:cNvGrpSpPr>
              <a:grpSpLocks/>
            </p:cNvGrpSpPr>
            <p:nvPr/>
          </p:nvGrpSpPr>
          <p:grpSpPr bwMode="auto">
            <a:xfrm>
              <a:off x="3888" y="3168"/>
              <a:ext cx="288" cy="624"/>
              <a:chOff x="3648" y="3168"/>
              <a:chExt cx="288" cy="624"/>
            </a:xfrm>
          </p:grpSpPr>
          <p:sp>
            <p:nvSpPr>
              <p:cNvPr id="47243" name="Rectangle 139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244" name="Rectangle 140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7272" name="Group 141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7246" name="Rectangle 142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247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248" name="Arc 144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249" name="Arc 145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250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7275" name="Group 147"/>
            <p:cNvGrpSpPr>
              <a:grpSpLocks/>
            </p:cNvGrpSpPr>
            <p:nvPr/>
          </p:nvGrpSpPr>
          <p:grpSpPr bwMode="auto">
            <a:xfrm>
              <a:off x="4176" y="3360"/>
              <a:ext cx="288" cy="432"/>
              <a:chOff x="4224" y="3360"/>
              <a:chExt cx="288" cy="432"/>
            </a:xfrm>
          </p:grpSpPr>
          <p:sp>
            <p:nvSpPr>
              <p:cNvPr id="47252" name="Rectangle 148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253" name="Rectangle 149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254" name="Freeform 150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7281" name="Group 151"/>
            <p:cNvGrpSpPr>
              <a:grpSpLocks/>
            </p:cNvGrpSpPr>
            <p:nvPr/>
          </p:nvGrpSpPr>
          <p:grpSpPr bwMode="auto">
            <a:xfrm>
              <a:off x="4464" y="3168"/>
              <a:ext cx="288" cy="624"/>
              <a:chOff x="3648" y="3168"/>
              <a:chExt cx="288" cy="624"/>
            </a:xfrm>
          </p:grpSpPr>
          <p:sp>
            <p:nvSpPr>
              <p:cNvPr id="47256" name="Rectangle 152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257" name="Rectangle 153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7284" name="Group 154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7259" name="Rectangle 155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260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261" name="Arc 157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262" name="Arc 158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263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7293" name="Group 160"/>
            <p:cNvGrpSpPr>
              <a:grpSpLocks/>
            </p:cNvGrpSpPr>
            <p:nvPr/>
          </p:nvGrpSpPr>
          <p:grpSpPr bwMode="auto">
            <a:xfrm>
              <a:off x="4752" y="3168"/>
              <a:ext cx="288" cy="624"/>
              <a:chOff x="3360" y="3168"/>
              <a:chExt cx="288" cy="624"/>
            </a:xfrm>
          </p:grpSpPr>
          <p:sp>
            <p:nvSpPr>
              <p:cNvPr id="47265" name="Rectangle 161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266" name="Rectangle 162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267" name="Freeform 163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7311" name="Group 164"/>
            <p:cNvGrpSpPr>
              <a:grpSpLocks/>
            </p:cNvGrpSpPr>
            <p:nvPr/>
          </p:nvGrpSpPr>
          <p:grpSpPr bwMode="auto">
            <a:xfrm>
              <a:off x="5040" y="3360"/>
              <a:ext cx="288" cy="432"/>
              <a:chOff x="4224" y="3360"/>
              <a:chExt cx="288" cy="432"/>
            </a:xfrm>
          </p:grpSpPr>
          <p:sp>
            <p:nvSpPr>
              <p:cNvPr id="47269" name="Rectangle 165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270" name="Rectangle 166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271" name="Freeform 167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7312" name="Group 168"/>
            <p:cNvGrpSpPr>
              <a:grpSpLocks/>
            </p:cNvGrpSpPr>
            <p:nvPr/>
          </p:nvGrpSpPr>
          <p:grpSpPr bwMode="auto">
            <a:xfrm>
              <a:off x="5328" y="3168"/>
              <a:ext cx="288" cy="624"/>
              <a:chOff x="3648" y="3168"/>
              <a:chExt cx="288" cy="624"/>
            </a:xfrm>
          </p:grpSpPr>
          <p:sp>
            <p:nvSpPr>
              <p:cNvPr id="47273" name="Rectangle 169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274" name="Rectangle 170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7313" name="Group 171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7276" name="Rectangle 172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277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278" name="Arc 174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279" name="Arc 175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28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7314" name="Group 177"/>
            <p:cNvGrpSpPr>
              <a:grpSpLocks/>
            </p:cNvGrpSpPr>
            <p:nvPr/>
          </p:nvGrpSpPr>
          <p:grpSpPr bwMode="auto">
            <a:xfrm>
              <a:off x="2160" y="3168"/>
              <a:ext cx="288" cy="624"/>
              <a:chOff x="3648" y="3168"/>
              <a:chExt cx="288" cy="624"/>
            </a:xfrm>
          </p:grpSpPr>
          <p:sp>
            <p:nvSpPr>
              <p:cNvPr id="47282" name="Rectangle 178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283" name="Rectangle 179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7315" name="Group 180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7285" name="Rectangle 18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286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287" name="Arc 18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288" name="Arc 18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7289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7290" name="Rectangle 186"/>
            <p:cNvSpPr>
              <a:spLocks noChangeArrowheads="1"/>
            </p:cNvSpPr>
            <p:nvPr/>
          </p:nvSpPr>
          <p:spPr bwMode="auto">
            <a:xfrm>
              <a:off x="4848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A</a:t>
              </a:r>
            </a:p>
          </p:txBody>
        </p:sp>
        <p:sp>
          <p:nvSpPr>
            <p:cNvPr id="47291" name="Rectangle 187"/>
            <p:cNvSpPr>
              <a:spLocks noChangeArrowheads="1"/>
            </p:cNvSpPr>
            <p:nvPr/>
          </p:nvSpPr>
          <p:spPr bwMode="auto">
            <a:xfrm>
              <a:off x="4272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U</a:t>
              </a:r>
            </a:p>
          </p:txBody>
        </p:sp>
        <p:sp>
          <p:nvSpPr>
            <p:cNvPr id="47292" name="Rectangle 188"/>
            <p:cNvSpPr>
              <a:spLocks noChangeArrowheads="1"/>
            </p:cNvSpPr>
            <p:nvPr/>
          </p:nvSpPr>
          <p:spPr bwMode="auto">
            <a:xfrm>
              <a:off x="4560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G</a:t>
              </a:r>
            </a:p>
          </p:txBody>
        </p:sp>
      </p:grpSp>
      <p:sp>
        <p:nvSpPr>
          <p:cNvPr id="206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Translation - </a:t>
            </a:r>
            <a:r>
              <a:rPr lang="de-DE" sz="44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Termination</a:t>
            </a:r>
            <a:endParaRPr kumimoji="0" lang="de-DE" sz="4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1080120" cy="12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1080120" cy="12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05400" y="1752600"/>
            <a:ext cx="3200400" cy="4114800"/>
            <a:chOff x="624" y="1104"/>
            <a:chExt cx="2016" cy="2592"/>
          </a:xfrm>
        </p:grpSpPr>
        <p:sp>
          <p:nvSpPr>
            <p:cNvPr id="48131" name="Rectangle 3"/>
            <p:cNvSpPr>
              <a:spLocks noChangeArrowheads="1"/>
            </p:cNvSpPr>
            <p:nvPr/>
          </p:nvSpPr>
          <p:spPr bwMode="auto">
            <a:xfrm>
              <a:off x="624" y="1536"/>
              <a:ext cx="2016" cy="2160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32" name="Line 4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33" name="Line 5"/>
            <p:cNvSpPr>
              <a:spLocks noChangeShapeType="1"/>
            </p:cNvSpPr>
            <p:nvPr/>
          </p:nvSpPr>
          <p:spPr bwMode="auto">
            <a:xfrm flipV="1">
              <a:off x="2640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34" name="Arc 6"/>
            <p:cNvSpPr>
              <a:spLocks/>
            </p:cNvSpPr>
            <p:nvPr/>
          </p:nvSpPr>
          <p:spPr bwMode="auto">
            <a:xfrm rot="10800000" flipV="1">
              <a:off x="624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35" name="Arc 7"/>
            <p:cNvSpPr>
              <a:spLocks/>
            </p:cNvSpPr>
            <p:nvPr/>
          </p:nvSpPr>
          <p:spPr bwMode="auto">
            <a:xfrm rot="-10800000" flipH="1" flipV="1">
              <a:off x="1632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781800" y="3581400"/>
            <a:ext cx="1219200" cy="1828800"/>
            <a:chOff x="4272" y="2256"/>
            <a:chExt cx="768" cy="1152"/>
          </a:xfrm>
        </p:grpSpPr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4272" y="2256"/>
              <a:ext cx="768" cy="864"/>
            </a:xfrm>
            <a:prstGeom prst="rect">
              <a:avLst/>
            </a:prstGeom>
            <a:solidFill>
              <a:srgbClr val="6600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RF</a:t>
              </a:r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4272" y="3120"/>
              <a:ext cx="576" cy="96"/>
            </a:xfrm>
            <a:prstGeom prst="rect">
              <a:avLst/>
            </a:prstGeom>
            <a:solidFill>
              <a:srgbClr val="6600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39" name="Freeform 11"/>
            <p:cNvSpPr>
              <a:spLocks/>
            </p:cNvSpPr>
            <p:nvPr/>
          </p:nvSpPr>
          <p:spPr bwMode="auto">
            <a:xfrm rot="5400000">
              <a:off x="4944" y="3120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0" y="96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660033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40" name="Freeform 12"/>
            <p:cNvSpPr>
              <a:spLocks/>
            </p:cNvSpPr>
            <p:nvPr/>
          </p:nvSpPr>
          <p:spPr bwMode="auto">
            <a:xfrm>
              <a:off x="4848" y="3120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0" y="96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660033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41" name="Freeform 13"/>
            <p:cNvSpPr>
              <a:spLocks/>
            </p:cNvSpPr>
            <p:nvPr/>
          </p:nvSpPr>
          <p:spPr bwMode="auto">
            <a:xfrm>
              <a:off x="4272" y="3216"/>
              <a:ext cx="192" cy="192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192"/>
                </a:cxn>
                <a:cxn ang="0">
                  <a:pos x="192" y="96"/>
                </a:cxn>
                <a:cxn ang="0">
                  <a:pos x="192" y="0"/>
                </a:cxn>
                <a:cxn ang="0">
                  <a:pos x="0" y="0"/>
                </a:cxn>
                <a:cxn ang="0">
                  <a:pos x="0" y="96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lnTo>
                    <a:pt x="96" y="192"/>
                  </a:lnTo>
                  <a:lnTo>
                    <a:pt x="192" y="9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660033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42" name="Arc 14"/>
            <p:cNvSpPr>
              <a:spLocks/>
            </p:cNvSpPr>
            <p:nvPr/>
          </p:nvSpPr>
          <p:spPr bwMode="auto">
            <a:xfrm flipH="1">
              <a:off x="4560" y="3120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43" name="Arc 15"/>
            <p:cNvSpPr>
              <a:spLocks/>
            </p:cNvSpPr>
            <p:nvPr/>
          </p:nvSpPr>
          <p:spPr bwMode="auto">
            <a:xfrm rot="5400000" flipH="1">
              <a:off x="4656" y="3120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>
              <a:off x="4272" y="3312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45" name="Line 17"/>
            <p:cNvSpPr>
              <a:spLocks noChangeShapeType="1"/>
            </p:cNvSpPr>
            <p:nvPr/>
          </p:nvSpPr>
          <p:spPr bwMode="auto">
            <a:xfrm flipV="1">
              <a:off x="4368" y="3312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46" name="Line 18"/>
            <p:cNvSpPr>
              <a:spLocks noChangeShapeType="1"/>
            </p:cNvSpPr>
            <p:nvPr/>
          </p:nvSpPr>
          <p:spPr bwMode="auto">
            <a:xfrm flipV="1">
              <a:off x="4464" y="3216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>
              <a:off x="4464" y="3216"/>
              <a:ext cx="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48" name="Line 20"/>
            <p:cNvSpPr>
              <a:spLocks noChangeShapeType="1"/>
            </p:cNvSpPr>
            <p:nvPr/>
          </p:nvSpPr>
          <p:spPr bwMode="auto">
            <a:xfrm>
              <a:off x="4752" y="3216"/>
              <a:ext cx="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49" name="Line 21"/>
            <p:cNvSpPr>
              <a:spLocks noChangeShapeType="1"/>
            </p:cNvSpPr>
            <p:nvPr/>
          </p:nvSpPr>
          <p:spPr bwMode="auto">
            <a:xfrm flipV="1">
              <a:off x="4848" y="3120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50" name="Line 22"/>
            <p:cNvSpPr>
              <a:spLocks noChangeShapeType="1"/>
            </p:cNvSpPr>
            <p:nvPr/>
          </p:nvSpPr>
          <p:spPr bwMode="auto">
            <a:xfrm>
              <a:off x="4944" y="3120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51" name="Line 23"/>
            <p:cNvSpPr>
              <a:spLocks noChangeShapeType="1"/>
            </p:cNvSpPr>
            <p:nvPr/>
          </p:nvSpPr>
          <p:spPr bwMode="auto">
            <a:xfrm flipV="1">
              <a:off x="4272" y="2256"/>
              <a:ext cx="0" cy="105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 flipV="1">
              <a:off x="5040" y="2256"/>
              <a:ext cx="0" cy="9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53" name="Line 25"/>
            <p:cNvSpPr>
              <a:spLocks noChangeShapeType="1"/>
            </p:cNvSpPr>
            <p:nvPr/>
          </p:nvSpPr>
          <p:spPr bwMode="auto">
            <a:xfrm>
              <a:off x="4272" y="2256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105400" y="6019800"/>
            <a:ext cx="3200400" cy="609600"/>
            <a:chOff x="624" y="3792"/>
            <a:chExt cx="2016" cy="384"/>
          </a:xfrm>
        </p:grpSpPr>
        <p:sp>
          <p:nvSpPr>
            <p:cNvPr id="48157" name="Rectangle 29"/>
            <p:cNvSpPr>
              <a:spLocks noChangeArrowheads="1"/>
            </p:cNvSpPr>
            <p:nvPr/>
          </p:nvSpPr>
          <p:spPr bwMode="auto">
            <a:xfrm>
              <a:off x="1200" y="3792"/>
              <a:ext cx="864" cy="192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58" name="Rectangle 30"/>
            <p:cNvSpPr>
              <a:spLocks noChangeArrowheads="1"/>
            </p:cNvSpPr>
            <p:nvPr/>
          </p:nvSpPr>
          <p:spPr bwMode="auto">
            <a:xfrm>
              <a:off x="62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59" name="Arc 31"/>
            <p:cNvSpPr>
              <a:spLocks/>
            </p:cNvSpPr>
            <p:nvPr/>
          </p:nvSpPr>
          <p:spPr bwMode="auto">
            <a:xfrm rot="10800000">
              <a:off x="62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60" name="Line 32"/>
            <p:cNvSpPr>
              <a:spLocks noChangeShapeType="1"/>
            </p:cNvSpPr>
            <p:nvPr/>
          </p:nvSpPr>
          <p:spPr bwMode="auto">
            <a:xfrm>
              <a:off x="624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61" name="Arc 33"/>
            <p:cNvSpPr>
              <a:spLocks/>
            </p:cNvSpPr>
            <p:nvPr/>
          </p:nvSpPr>
          <p:spPr bwMode="auto">
            <a:xfrm rot="21600000">
              <a:off x="1632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62" name="Arc 34"/>
            <p:cNvSpPr>
              <a:spLocks/>
            </p:cNvSpPr>
            <p:nvPr/>
          </p:nvSpPr>
          <p:spPr bwMode="auto">
            <a:xfrm rot="37800000">
              <a:off x="1536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63" name="Arc 35"/>
            <p:cNvSpPr>
              <a:spLocks/>
            </p:cNvSpPr>
            <p:nvPr/>
          </p:nvSpPr>
          <p:spPr bwMode="auto">
            <a:xfrm rot="48600000">
              <a:off x="1272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64" name="Rectangle 36"/>
            <p:cNvSpPr>
              <a:spLocks noChangeArrowheads="1"/>
            </p:cNvSpPr>
            <p:nvPr/>
          </p:nvSpPr>
          <p:spPr bwMode="auto">
            <a:xfrm flipH="1">
              <a:off x="206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65" name="Arc 37"/>
            <p:cNvSpPr>
              <a:spLocks/>
            </p:cNvSpPr>
            <p:nvPr/>
          </p:nvSpPr>
          <p:spPr bwMode="auto">
            <a:xfrm rot="10800000" flipH="1">
              <a:off x="206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66" name="Line 38"/>
            <p:cNvSpPr>
              <a:spLocks noChangeShapeType="1"/>
            </p:cNvSpPr>
            <p:nvPr/>
          </p:nvSpPr>
          <p:spPr bwMode="auto">
            <a:xfrm flipH="1">
              <a:off x="2640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67" name="Arc 39"/>
            <p:cNvSpPr>
              <a:spLocks/>
            </p:cNvSpPr>
            <p:nvPr/>
          </p:nvSpPr>
          <p:spPr bwMode="auto">
            <a:xfrm rot="16200000" flipH="1">
              <a:off x="1800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 rot="10800000">
            <a:off x="5410200" y="4419600"/>
            <a:ext cx="457200" cy="990600"/>
            <a:chOff x="720" y="3168"/>
            <a:chExt cx="288" cy="624"/>
          </a:xfrm>
        </p:grpSpPr>
        <p:sp>
          <p:nvSpPr>
            <p:cNvPr id="48170" name="Freeform 42"/>
            <p:cNvSpPr>
              <a:spLocks/>
            </p:cNvSpPr>
            <p:nvPr/>
          </p:nvSpPr>
          <p:spPr bwMode="auto">
            <a:xfrm>
              <a:off x="816" y="3168"/>
              <a:ext cx="19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528"/>
                </a:cxn>
                <a:cxn ang="0">
                  <a:pos x="0" y="528"/>
                </a:cxn>
              </a:cxnLst>
              <a:rect l="0" t="0" r="r" b="b"/>
              <a:pathLst>
                <a:path w="192" h="528">
                  <a:moveTo>
                    <a:pt x="0" y="528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192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8171" name="Rectangle 43"/>
            <p:cNvSpPr>
              <a:spLocks noChangeArrowheads="1"/>
            </p:cNvSpPr>
            <p:nvPr/>
          </p:nvSpPr>
          <p:spPr bwMode="auto">
            <a:xfrm>
              <a:off x="720" y="3696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72" name="Rectangle 44"/>
            <p:cNvSpPr>
              <a:spLocks noChangeArrowheads="1"/>
            </p:cNvSpPr>
            <p:nvPr/>
          </p:nvSpPr>
          <p:spPr bwMode="auto">
            <a:xfrm>
              <a:off x="816" y="3696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173" name="Rectangle 45"/>
          <p:cNvSpPr>
            <a:spLocks noChangeArrowheads="1"/>
          </p:cNvSpPr>
          <p:nvPr/>
        </p:nvSpPr>
        <p:spPr bwMode="auto">
          <a:xfrm>
            <a:off x="5410200" y="3581400"/>
            <a:ext cx="1219200" cy="838200"/>
          </a:xfrm>
          <a:prstGeom prst="rect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 rot="10800000">
            <a:off x="5867400" y="4419600"/>
            <a:ext cx="457200" cy="685800"/>
            <a:chOff x="1920" y="3360"/>
            <a:chExt cx="288" cy="432"/>
          </a:xfrm>
        </p:grpSpPr>
        <p:sp>
          <p:nvSpPr>
            <p:cNvPr id="48176" name="Rectangle 48"/>
            <p:cNvSpPr>
              <a:spLocks noChangeArrowheads="1"/>
            </p:cNvSpPr>
            <p:nvPr/>
          </p:nvSpPr>
          <p:spPr bwMode="auto">
            <a:xfrm>
              <a:off x="1920" y="3696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2016" y="3360"/>
              <a:ext cx="192" cy="336"/>
              <a:chOff x="2016" y="2976"/>
              <a:chExt cx="192" cy="336"/>
            </a:xfrm>
          </p:grpSpPr>
          <p:sp>
            <p:nvSpPr>
              <p:cNvPr id="48178" name="Rectangle 50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192" cy="3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179" name="Line 51"/>
              <p:cNvSpPr>
                <a:spLocks noChangeShapeType="1"/>
              </p:cNvSpPr>
              <p:nvPr/>
            </p:nvSpPr>
            <p:spPr bwMode="auto">
              <a:xfrm flipV="1">
                <a:off x="2016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8" name="Group 52"/>
              <p:cNvGrpSpPr>
                <a:grpSpLocks/>
              </p:cNvGrpSpPr>
              <p:nvPr/>
            </p:nvGrpSpPr>
            <p:grpSpPr bwMode="auto">
              <a:xfrm>
                <a:off x="2016" y="2976"/>
                <a:ext cx="192" cy="96"/>
                <a:chOff x="2016" y="2976"/>
                <a:chExt cx="192" cy="96"/>
              </a:xfrm>
            </p:grpSpPr>
            <p:sp>
              <p:nvSpPr>
                <p:cNvPr id="48181" name="Arc 53"/>
                <p:cNvSpPr>
                  <a:spLocks/>
                </p:cNvSpPr>
                <p:nvPr/>
              </p:nvSpPr>
              <p:spPr bwMode="auto">
                <a:xfrm rot="-10800000">
                  <a:off x="2016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182" name="Arc 54"/>
                <p:cNvSpPr>
                  <a:spLocks/>
                </p:cNvSpPr>
                <p:nvPr/>
              </p:nvSpPr>
              <p:spPr bwMode="auto">
                <a:xfrm rot="10800000" flipH="1">
                  <a:off x="2112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48183" name="Line 55"/>
              <p:cNvSpPr>
                <a:spLocks noChangeShapeType="1"/>
              </p:cNvSpPr>
              <p:nvPr/>
            </p:nvSpPr>
            <p:spPr bwMode="auto">
              <a:xfrm flipV="1">
                <a:off x="2208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184" name="Line 56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8185" name="Rectangle 57"/>
            <p:cNvSpPr>
              <a:spLocks noChangeArrowheads="1"/>
            </p:cNvSpPr>
            <p:nvPr/>
          </p:nvSpPr>
          <p:spPr bwMode="auto">
            <a:xfrm>
              <a:off x="2016" y="3696"/>
              <a:ext cx="192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 rot="10800000">
            <a:off x="6323013" y="4570413"/>
            <a:ext cx="304800" cy="533400"/>
            <a:chOff x="2016" y="2976"/>
            <a:chExt cx="192" cy="336"/>
          </a:xfrm>
        </p:grpSpPr>
        <p:sp>
          <p:nvSpPr>
            <p:cNvPr id="48187" name="Rectangle 59"/>
            <p:cNvSpPr>
              <a:spLocks noChangeArrowheads="1"/>
            </p:cNvSpPr>
            <p:nvPr/>
          </p:nvSpPr>
          <p:spPr bwMode="auto">
            <a:xfrm>
              <a:off x="2016" y="2976"/>
              <a:ext cx="192" cy="33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88" name="Line 60"/>
            <p:cNvSpPr>
              <a:spLocks noChangeShapeType="1"/>
            </p:cNvSpPr>
            <p:nvPr/>
          </p:nvSpPr>
          <p:spPr bwMode="auto">
            <a:xfrm flipV="1">
              <a:off x="2016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" name="Group 61"/>
            <p:cNvGrpSpPr>
              <a:grpSpLocks/>
            </p:cNvGrpSpPr>
            <p:nvPr/>
          </p:nvGrpSpPr>
          <p:grpSpPr bwMode="auto">
            <a:xfrm>
              <a:off x="2016" y="2976"/>
              <a:ext cx="192" cy="96"/>
              <a:chOff x="2016" y="2976"/>
              <a:chExt cx="192" cy="96"/>
            </a:xfrm>
          </p:grpSpPr>
          <p:sp>
            <p:nvSpPr>
              <p:cNvPr id="48190" name="Arc 62"/>
              <p:cNvSpPr>
                <a:spLocks/>
              </p:cNvSpPr>
              <p:nvPr/>
            </p:nvSpPr>
            <p:spPr bwMode="auto">
              <a:xfrm rot="-10800000">
                <a:off x="2016" y="2976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191" name="Arc 63"/>
              <p:cNvSpPr>
                <a:spLocks/>
              </p:cNvSpPr>
              <p:nvPr/>
            </p:nvSpPr>
            <p:spPr bwMode="auto">
              <a:xfrm rot="10800000" flipH="1">
                <a:off x="2112" y="2976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192" name="Line 64"/>
            <p:cNvSpPr>
              <a:spLocks noChangeShapeType="1"/>
            </p:cNvSpPr>
            <p:nvPr/>
          </p:nvSpPr>
          <p:spPr bwMode="auto">
            <a:xfrm flipV="1">
              <a:off x="2208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8193" name="Line 65"/>
            <p:cNvSpPr>
              <a:spLocks noChangeShapeType="1"/>
            </p:cNvSpPr>
            <p:nvPr/>
          </p:nvSpPr>
          <p:spPr bwMode="auto">
            <a:xfrm>
              <a:off x="2016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194" name="Rectangle 66"/>
          <p:cNvSpPr>
            <a:spLocks noChangeArrowheads="1"/>
          </p:cNvSpPr>
          <p:nvPr/>
        </p:nvSpPr>
        <p:spPr bwMode="auto">
          <a:xfrm rot="10800000">
            <a:off x="6323013" y="4418013"/>
            <a:ext cx="304800" cy="152400"/>
          </a:xfrm>
          <a:prstGeom prst="rect">
            <a:avLst/>
          </a:prstGeom>
          <a:solidFill>
            <a:srgbClr val="4D4D4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" name="Group 205"/>
          <p:cNvGrpSpPr>
            <a:grpSpLocks/>
          </p:cNvGrpSpPr>
          <p:nvPr/>
        </p:nvGrpSpPr>
        <p:grpSpPr bwMode="auto">
          <a:xfrm rot="1401302">
            <a:off x="-533400" y="1447800"/>
            <a:ext cx="5181600" cy="990600"/>
            <a:chOff x="864" y="1536"/>
            <a:chExt cx="3264" cy="624"/>
          </a:xfrm>
        </p:grpSpPr>
        <p:sp>
          <p:nvSpPr>
            <p:cNvPr id="48154" name="Line 26"/>
            <p:cNvSpPr>
              <a:spLocks noChangeShapeType="1"/>
            </p:cNvSpPr>
            <p:nvPr/>
          </p:nvSpPr>
          <p:spPr bwMode="auto">
            <a:xfrm>
              <a:off x="1392" y="1872"/>
              <a:ext cx="2400" cy="0"/>
            </a:xfrm>
            <a:prstGeom prst="line">
              <a:avLst/>
            </a:prstGeom>
            <a:noFill/>
            <a:ln w="5715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55" name="Oval 27"/>
            <p:cNvSpPr>
              <a:spLocks noChangeArrowheads="1"/>
            </p:cNvSpPr>
            <p:nvPr/>
          </p:nvSpPr>
          <p:spPr bwMode="auto">
            <a:xfrm>
              <a:off x="1728" y="1536"/>
              <a:ext cx="672" cy="624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Lys</a:t>
              </a:r>
            </a:p>
          </p:txBody>
        </p:sp>
        <p:sp>
          <p:nvSpPr>
            <p:cNvPr id="48174" name="Oval 46"/>
            <p:cNvSpPr>
              <a:spLocks noChangeArrowheads="1"/>
            </p:cNvSpPr>
            <p:nvPr/>
          </p:nvSpPr>
          <p:spPr bwMode="auto">
            <a:xfrm>
              <a:off x="3456" y="1536"/>
              <a:ext cx="672" cy="624"/>
            </a:xfrm>
            <a:prstGeom prst="ellipse">
              <a:avLst/>
            </a:prstGeom>
            <a:solidFill>
              <a:srgbClr val="00CC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Trp</a:t>
              </a:r>
            </a:p>
          </p:txBody>
        </p:sp>
        <p:sp>
          <p:nvSpPr>
            <p:cNvPr id="48195" name="Oval 67"/>
            <p:cNvSpPr>
              <a:spLocks noChangeArrowheads="1"/>
            </p:cNvSpPr>
            <p:nvPr/>
          </p:nvSpPr>
          <p:spPr bwMode="auto">
            <a:xfrm>
              <a:off x="864" y="1536"/>
              <a:ext cx="672" cy="62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Met</a:t>
              </a:r>
            </a:p>
          </p:txBody>
        </p:sp>
        <p:sp>
          <p:nvSpPr>
            <p:cNvPr id="48196" name="Oval 68"/>
            <p:cNvSpPr>
              <a:spLocks noChangeArrowheads="1"/>
            </p:cNvSpPr>
            <p:nvPr/>
          </p:nvSpPr>
          <p:spPr bwMode="auto">
            <a:xfrm>
              <a:off x="2592" y="1536"/>
              <a:ext cx="672" cy="624"/>
            </a:xfrm>
            <a:prstGeom prst="ellipse">
              <a:avLst/>
            </a:prstGeom>
            <a:solidFill>
              <a:srgbClr val="666699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Leu</a:t>
              </a:r>
            </a:p>
          </p:txBody>
        </p:sp>
      </p:grpSp>
      <p:grpSp>
        <p:nvGrpSpPr>
          <p:cNvPr id="12" name="Group 69"/>
          <p:cNvGrpSpPr>
            <a:grpSpLocks/>
          </p:cNvGrpSpPr>
          <p:nvPr/>
        </p:nvGrpSpPr>
        <p:grpSpPr bwMode="auto">
          <a:xfrm>
            <a:off x="228600" y="5029200"/>
            <a:ext cx="8686800" cy="990600"/>
            <a:chOff x="144" y="3168"/>
            <a:chExt cx="5472" cy="624"/>
          </a:xfrm>
        </p:grpSpPr>
        <p:grpSp>
          <p:nvGrpSpPr>
            <p:cNvPr id="13" name="Group 70"/>
            <p:cNvGrpSpPr>
              <a:grpSpLocks/>
            </p:cNvGrpSpPr>
            <p:nvPr/>
          </p:nvGrpSpPr>
          <p:grpSpPr bwMode="auto">
            <a:xfrm>
              <a:off x="432" y="3360"/>
              <a:ext cx="288" cy="432"/>
              <a:chOff x="1920" y="3360"/>
              <a:chExt cx="288" cy="432"/>
            </a:xfrm>
          </p:grpSpPr>
          <p:sp>
            <p:nvSpPr>
              <p:cNvPr id="48199" name="Rectangle 71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4" name="Group 72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48201" name="Rectangle 73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20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5" name="Group 75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8204" name="Arc 76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205" name="Arc 77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8206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8207" name="Line 79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8208" name="Rectangle 80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6" name="Group 81"/>
            <p:cNvGrpSpPr>
              <a:grpSpLocks/>
            </p:cNvGrpSpPr>
            <p:nvPr/>
          </p:nvGrpSpPr>
          <p:grpSpPr bwMode="auto">
            <a:xfrm>
              <a:off x="720" y="3168"/>
              <a:ext cx="288" cy="624"/>
              <a:chOff x="720" y="3168"/>
              <a:chExt cx="288" cy="624"/>
            </a:xfrm>
          </p:grpSpPr>
          <p:sp>
            <p:nvSpPr>
              <p:cNvPr id="48210" name="Freeform 82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211" name="Rectangle 83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12" name="Rectangle 84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85"/>
            <p:cNvGrpSpPr>
              <a:grpSpLocks/>
            </p:cNvGrpSpPr>
            <p:nvPr/>
          </p:nvGrpSpPr>
          <p:grpSpPr bwMode="auto">
            <a:xfrm>
              <a:off x="1008" y="3360"/>
              <a:ext cx="288" cy="432"/>
              <a:chOff x="2496" y="3360"/>
              <a:chExt cx="288" cy="432"/>
            </a:xfrm>
          </p:grpSpPr>
          <p:sp>
            <p:nvSpPr>
              <p:cNvPr id="48214" name="Freeform 86"/>
              <p:cNvSpPr>
                <a:spLocks/>
              </p:cNvSpPr>
              <p:nvPr/>
            </p:nvSpPr>
            <p:spPr bwMode="auto">
              <a:xfrm>
                <a:off x="2592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215" name="Rectangle 87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16" name="Rectangle 88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8" name="Group 89"/>
            <p:cNvGrpSpPr>
              <a:grpSpLocks/>
            </p:cNvGrpSpPr>
            <p:nvPr/>
          </p:nvGrpSpPr>
          <p:grpSpPr bwMode="auto">
            <a:xfrm>
              <a:off x="1296" y="3168"/>
              <a:ext cx="288" cy="624"/>
              <a:chOff x="2784" y="3168"/>
              <a:chExt cx="288" cy="624"/>
            </a:xfrm>
          </p:grpSpPr>
          <p:grpSp>
            <p:nvGrpSpPr>
              <p:cNvPr id="19" name="Group 90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48219" name="Rectangle 9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220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8221" name="Arc 9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222" name="Arc 9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223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8224" name="Rectangle 96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25" name="Rectangle 97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0" name="Group 98"/>
            <p:cNvGrpSpPr>
              <a:grpSpLocks/>
            </p:cNvGrpSpPr>
            <p:nvPr/>
          </p:nvGrpSpPr>
          <p:grpSpPr bwMode="auto">
            <a:xfrm>
              <a:off x="1584" y="3168"/>
              <a:ext cx="288" cy="624"/>
              <a:chOff x="3072" y="3168"/>
              <a:chExt cx="288" cy="624"/>
            </a:xfrm>
          </p:grpSpPr>
          <p:sp>
            <p:nvSpPr>
              <p:cNvPr id="48227" name="Rectangle 99"/>
              <p:cNvSpPr>
                <a:spLocks noChangeArrowheads="1"/>
              </p:cNvSpPr>
              <p:nvPr/>
            </p:nvSpPr>
            <p:spPr bwMode="auto">
              <a:xfrm>
                <a:off x="3072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28" name="Rectangle 100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29" name="Freeform 101"/>
              <p:cNvSpPr>
                <a:spLocks/>
              </p:cNvSpPr>
              <p:nvPr/>
            </p:nvSpPr>
            <p:spPr bwMode="auto">
              <a:xfrm>
                <a:off x="3168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1" name="Group 102"/>
            <p:cNvGrpSpPr>
              <a:grpSpLocks/>
            </p:cNvGrpSpPr>
            <p:nvPr/>
          </p:nvGrpSpPr>
          <p:grpSpPr bwMode="auto">
            <a:xfrm>
              <a:off x="1872" y="3168"/>
              <a:ext cx="288" cy="624"/>
              <a:chOff x="3360" y="3168"/>
              <a:chExt cx="288" cy="624"/>
            </a:xfrm>
          </p:grpSpPr>
          <p:sp>
            <p:nvSpPr>
              <p:cNvPr id="48231" name="Rectangle 103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32" name="Rectangle 104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33" name="Freeform 105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2" name="Group 106"/>
            <p:cNvGrpSpPr>
              <a:grpSpLocks/>
            </p:cNvGrpSpPr>
            <p:nvPr/>
          </p:nvGrpSpPr>
          <p:grpSpPr bwMode="auto">
            <a:xfrm>
              <a:off x="2736" y="3360"/>
              <a:ext cx="288" cy="432"/>
              <a:chOff x="4224" y="3360"/>
              <a:chExt cx="288" cy="432"/>
            </a:xfrm>
          </p:grpSpPr>
          <p:sp>
            <p:nvSpPr>
              <p:cNvPr id="48235" name="Rectangle 107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36" name="Rectangle 108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37" name="Freeform 109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3" name="Group 110"/>
            <p:cNvGrpSpPr>
              <a:grpSpLocks/>
            </p:cNvGrpSpPr>
            <p:nvPr/>
          </p:nvGrpSpPr>
          <p:grpSpPr bwMode="auto">
            <a:xfrm>
              <a:off x="2448" y="3360"/>
              <a:ext cx="288" cy="432"/>
              <a:chOff x="3936" y="3360"/>
              <a:chExt cx="288" cy="432"/>
            </a:xfrm>
          </p:grpSpPr>
          <p:sp>
            <p:nvSpPr>
              <p:cNvPr id="48239" name="Rectangle 111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40" name="Rectangle 112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4" name="Group 113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48242" name="Rectangle 114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243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5" name="Group 116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8245" name="Arc 117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246" name="Arc 118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8247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8248" name="Line 120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144" y="3168"/>
              <a:ext cx="288" cy="624"/>
              <a:chOff x="2784" y="3168"/>
              <a:chExt cx="288" cy="624"/>
            </a:xfrm>
          </p:grpSpPr>
          <p:grpSp>
            <p:nvGrpSpPr>
              <p:cNvPr id="27" name="Group 122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48251" name="Rectangle 123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252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8253" name="Arc 125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254" name="Arc 126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255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8256" name="Rectangle 128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57" name="Rectangle 129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8" name="Group 130"/>
            <p:cNvGrpSpPr>
              <a:grpSpLocks/>
            </p:cNvGrpSpPr>
            <p:nvPr/>
          </p:nvGrpSpPr>
          <p:grpSpPr bwMode="auto">
            <a:xfrm>
              <a:off x="3024" y="3360"/>
              <a:ext cx="288" cy="432"/>
              <a:chOff x="3936" y="3360"/>
              <a:chExt cx="288" cy="432"/>
            </a:xfrm>
          </p:grpSpPr>
          <p:sp>
            <p:nvSpPr>
              <p:cNvPr id="48259" name="Rectangle 131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60" name="Rectangle 132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9" name="Group 133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48262" name="Rectangle 134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263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0" name="Group 136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8265" name="Arc 137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8266" name="Arc 138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8267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8268" name="Line 140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1" name="Group 141"/>
            <p:cNvGrpSpPr>
              <a:grpSpLocks/>
            </p:cNvGrpSpPr>
            <p:nvPr/>
          </p:nvGrpSpPr>
          <p:grpSpPr bwMode="auto">
            <a:xfrm>
              <a:off x="3312" y="3360"/>
              <a:ext cx="288" cy="432"/>
              <a:chOff x="4224" y="3360"/>
              <a:chExt cx="288" cy="432"/>
            </a:xfrm>
          </p:grpSpPr>
          <p:sp>
            <p:nvSpPr>
              <p:cNvPr id="48270" name="Rectangle 142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71" name="Rectangle 143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72" name="Freeform 144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8169" name="Group 145"/>
            <p:cNvGrpSpPr>
              <a:grpSpLocks/>
            </p:cNvGrpSpPr>
            <p:nvPr/>
          </p:nvGrpSpPr>
          <p:grpSpPr bwMode="auto">
            <a:xfrm>
              <a:off x="3600" y="3168"/>
              <a:ext cx="288" cy="624"/>
              <a:chOff x="3648" y="3168"/>
              <a:chExt cx="288" cy="624"/>
            </a:xfrm>
          </p:grpSpPr>
          <p:sp>
            <p:nvSpPr>
              <p:cNvPr id="48274" name="Rectangle 146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75" name="Rectangle 147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8175" name="Group 148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8277" name="Rectangle 149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278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8279" name="Arc 151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280" name="Arc 152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281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8177" name="Group 154"/>
            <p:cNvGrpSpPr>
              <a:grpSpLocks/>
            </p:cNvGrpSpPr>
            <p:nvPr/>
          </p:nvGrpSpPr>
          <p:grpSpPr bwMode="auto">
            <a:xfrm>
              <a:off x="3888" y="3168"/>
              <a:ext cx="288" cy="624"/>
              <a:chOff x="3648" y="3168"/>
              <a:chExt cx="288" cy="624"/>
            </a:xfrm>
          </p:grpSpPr>
          <p:sp>
            <p:nvSpPr>
              <p:cNvPr id="48283" name="Rectangle 155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84" name="Rectangle 156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8180" name="Group 157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8286" name="Rectangle 158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287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8288" name="Arc 160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289" name="Arc 161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290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8186" name="Group 163"/>
            <p:cNvGrpSpPr>
              <a:grpSpLocks/>
            </p:cNvGrpSpPr>
            <p:nvPr/>
          </p:nvGrpSpPr>
          <p:grpSpPr bwMode="auto">
            <a:xfrm>
              <a:off x="4176" y="3360"/>
              <a:ext cx="288" cy="432"/>
              <a:chOff x="4224" y="3360"/>
              <a:chExt cx="288" cy="432"/>
            </a:xfrm>
          </p:grpSpPr>
          <p:sp>
            <p:nvSpPr>
              <p:cNvPr id="48292" name="Rectangle 164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93" name="Rectangle 165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94" name="Freeform 166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8189" name="Group 167"/>
            <p:cNvGrpSpPr>
              <a:grpSpLocks/>
            </p:cNvGrpSpPr>
            <p:nvPr/>
          </p:nvGrpSpPr>
          <p:grpSpPr bwMode="auto">
            <a:xfrm>
              <a:off x="4464" y="3168"/>
              <a:ext cx="288" cy="624"/>
              <a:chOff x="3648" y="3168"/>
              <a:chExt cx="288" cy="624"/>
            </a:xfrm>
          </p:grpSpPr>
          <p:sp>
            <p:nvSpPr>
              <p:cNvPr id="48296" name="Rectangle 168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297" name="Rectangle 169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8197" name="Group 170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8299" name="Rectangle 171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300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8301" name="Arc 173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302" name="Arc 174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303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8198" name="Group 176"/>
            <p:cNvGrpSpPr>
              <a:grpSpLocks/>
            </p:cNvGrpSpPr>
            <p:nvPr/>
          </p:nvGrpSpPr>
          <p:grpSpPr bwMode="auto">
            <a:xfrm>
              <a:off x="4752" y="3168"/>
              <a:ext cx="288" cy="624"/>
              <a:chOff x="3360" y="3168"/>
              <a:chExt cx="288" cy="624"/>
            </a:xfrm>
          </p:grpSpPr>
          <p:sp>
            <p:nvSpPr>
              <p:cNvPr id="48305" name="Rectangle 177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306" name="Rectangle 178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307" name="Freeform 179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8200" name="Group 180"/>
            <p:cNvGrpSpPr>
              <a:grpSpLocks/>
            </p:cNvGrpSpPr>
            <p:nvPr/>
          </p:nvGrpSpPr>
          <p:grpSpPr bwMode="auto">
            <a:xfrm>
              <a:off x="5040" y="3360"/>
              <a:ext cx="288" cy="432"/>
              <a:chOff x="4224" y="3360"/>
              <a:chExt cx="288" cy="432"/>
            </a:xfrm>
          </p:grpSpPr>
          <p:sp>
            <p:nvSpPr>
              <p:cNvPr id="48309" name="Rectangle 181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310" name="Rectangle 182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311" name="Freeform 183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8203" name="Group 184"/>
            <p:cNvGrpSpPr>
              <a:grpSpLocks/>
            </p:cNvGrpSpPr>
            <p:nvPr/>
          </p:nvGrpSpPr>
          <p:grpSpPr bwMode="auto">
            <a:xfrm>
              <a:off x="5328" y="3168"/>
              <a:ext cx="288" cy="624"/>
              <a:chOff x="3648" y="3168"/>
              <a:chExt cx="288" cy="624"/>
            </a:xfrm>
          </p:grpSpPr>
          <p:sp>
            <p:nvSpPr>
              <p:cNvPr id="48313" name="Rectangle 185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314" name="Rectangle 186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8209" name="Group 187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83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317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8318" name="Arc 190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319" name="Arc 191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320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8213" name="Group 193"/>
            <p:cNvGrpSpPr>
              <a:grpSpLocks/>
            </p:cNvGrpSpPr>
            <p:nvPr/>
          </p:nvGrpSpPr>
          <p:grpSpPr bwMode="auto">
            <a:xfrm>
              <a:off x="2160" y="3168"/>
              <a:ext cx="288" cy="624"/>
              <a:chOff x="3648" y="3168"/>
              <a:chExt cx="288" cy="624"/>
            </a:xfrm>
          </p:grpSpPr>
          <p:sp>
            <p:nvSpPr>
              <p:cNvPr id="48322" name="Rectangle 194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323" name="Rectangle 195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8217" name="Group 196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8325" name="Rectangle 197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326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8327" name="Arc 199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328" name="Arc 200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8329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8330" name="Rectangle 202"/>
            <p:cNvSpPr>
              <a:spLocks noChangeArrowheads="1"/>
            </p:cNvSpPr>
            <p:nvPr/>
          </p:nvSpPr>
          <p:spPr bwMode="auto">
            <a:xfrm>
              <a:off x="4848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A</a:t>
              </a:r>
            </a:p>
          </p:txBody>
        </p:sp>
        <p:sp>
          <p:nvSpPr>
            <p:cNvPr id="48331" name="Rectangle 203"/>
            <p:cNvSpPr>
              <a:spLocks noChangeArrowheads="1"/>
            </p:cNvSpPr>
            <p:nvPr/>
          </p:nvSpPr>
          <p:spPr bwMode="auto">
            <a:xfrm>
              <a:off x="4272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U</a:t>
              </a:r>
            </a:p>
          </p:txBody>
        </p:sp>
        <p:sp>
          <p:nvSpPr>
            <p:cNvPr id="48332" name="Rectangle 204"/>
            <p:cNvSpPr>
              <a:spLocks noChangeArrowheads="1"/>
            </p:cNvSpPr>
            <p:nvPr/>
          </p:nvSpPr>
          <p:spPr bwMode="auto">
            <a:xfrm>
              <a:off x="4560" y="3456"/>
              <a:ext cx="192" cy="19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G</a:t>
              </a:r>
            </a:p>
          </p:txBody>
        </p:sp>
      </p:grpSp>
      <p:sp>
        <p:nvSpPr>
          <p:cNvPr id="207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Translation - </a:t>
            </a:r>
            <a:r>
              <a:rPr lang="de-DE" sz="44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Termination</a:t>
            </a:r>
            <a:endParaRPr kumimoji="0" lang="de-DE" sz="4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1080120" cy="12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05400" y="1752600"/>
            <a:ext cx="3200400" cy="4114800"/>
            <a:chOff x="624" y="1104"/>
            <a:chExt cx="2016" cy="2592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auto">
            <a:xfrm>
              <a:off x="624" y="1536"/>
              <a:ext cx="2016" cy="2160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56" name="Line 4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57" name="Line 5"/>
            <p:cNvSpPr>
              <a:spLocks noChangeShapeType="1"/>
            </p:cNvSpPr>
            <p:nvPr/>
          </p:nvSpPr>
          <p:spPr bwMode="auto">
            <a:xfrm flipV="1">
              <a:off x="2640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58" name="Arc 6"/>
            <p:cNvSpPr>
              <a:spLocks/>
            </p:cNvSpPr>
            <p:nvPr/>
          </p:nvSpPr>
          <p:spPr bwMode="auto">
            <a:xfrm rot="10800000" flipV="1">
              <a:off x="624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59" name="Arc 7"/>
            <p:cNvSpPr>
              <a:spLocks/>
            </p:cNvSpPr>
            <p:nvPr/>
          </p:nvSpPr>
          <p:spPr bwMode="auto">
            <a:xfrm rot="-10800000" flipH="1" flipV="1">
              <a:off x="1632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 rot="1552582">
            <a:off x="7391400" y="2209800"/>
            <a:ext cx="1219200" cy="1828800"/>
            <a:chOff x="4272" y="2256"/>
            <a:chExt cx="768" cy="1152"/>
          </a:xfrm>
        </p:grpSpPr>
        <p:sp>
          <p:nvSpPr>
            <p:cNvPr id="49161" name="Rectangle 9"/>
            <p:cNvSpPr>
              <a:spLocks noChangeArrowheads="1"/>
            </p:cNvSpPr>
            <p:nvPr/>
          </p:nvSpPr>
          <p:spPr bwMode="auto">
            <a:xfrm>
              <a:off x="4272" y="2256"/>
              <a:ext cx="768" cy="864"/>
            </a:xfrm>
            <a:prstGeom prst="rect">
              <a:avLst/>
            </a:prstGeom>
            <a:solidFill>
              <a:srgbClr val="6600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RF</a:t>
              </a:r>
            </a:p>
          </p:txBody>
        </p:sp>
        <p:sp>
          <p:nvSpPr>
            <p:cNvPr id="49162" name="Rectangle 10"/>
            <p:cNvSpPr>
              <a:spLocks noChangeArrowheads="1"/>
            </p:cNvSpPr>
            <p:nvPr/>
          </p:nvSpPr>
          <p:spPr bwMode="auto">
            <a:xfrm>
              <a:off x="4272" y="3120"/>
              <a:ext cx="576" cy="96"/>
            </a:xfrm>
            <a:prstGeom prst="rect">
              <a:avLst/>
            </a:prstGeom>
            <a:solidFill>
              <a:srgbClr val="6600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63" name="Freeform 11"/>
            <p:cNvSpPr>
              <a:spLocks/>
            </p:cNvSpPr>
            <p:nvPr/>
          </p:nvSpPr>
          <p:spPr bwMode="auto">
            <a:xfrm rot="5400000">
              <a:off x="4944" y="3120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0" y="96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660033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auto">
            <a:xfrm>
              <a:off x="4848" y="3120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0" y="96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660033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65" name="Freeform 13"/>
            <p:cNvSpPr>
              <a:spLocks/>
            </p:cNvSpPr>
            <p:nvPr/>
          </p:nvSpPr>
          <p:spPr bwMode="auto">
            <a:xfrm>
              <a:off x="4272" y="3216"/>
              <a:ext cx="192" cy="192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192"/>
                </a:cxn>
                <a:cxn ang="0">
                  <a:pos x="192" y="96"/>
                </a:cxn>
                <a:cxn ang="0">
                  <a:pos x="192" y="0"/>
                </a:cxn>
                <a:cxn ang="0">
                  <a:pos x="0" y="0"/>
                </a:cxn>
                <a:cxn ang="0">
                  <a:pos x="0" y="96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lnTo>
                    <a:pt x="96" y="192"/>
                  </a:lnTo>
                  <a:lnTo>
                    <a:pt x="192" y="9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660033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66" name="Arc 14"/>
            <p:cNvSpPr>
              <a:spLocks/>
            </p:cNvSpPr>
            <p:nvPr/>
          </p:nvSpPr>
          <p:spPr bwMode="auto">
            <a:xfrm flipH="1">
              <a:off x="4560" y="3120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67" name="Arc 15"/>
            <p:cNvSpPr>
              <a:spLocks/>
            </p:cNvSpPr>
            <p:nvPr/>
          </p:nvSpPr>
          <p:spPr bwMode="auto">
            <a:xfrm rot="5400000" flipH="1">
              <a:off x="4656" y="3120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68" name="Line 16"/>
            <p:cNvSpPr>
              <a:spLocks noChangeShapeType="1"/>
            </p:cNvSpPr>
            <p:nvPr/>
          </p:nvSpPr>
          <p:spPr bwMode="auto">
            <a:xfrm>
              <a:off x="4272" y="3312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69" name="Line 17"/>
            <p:cNvSpPr>
              <a:spLocks noChangeShapeType="1"/>
            </p:cNvSpPr>
            <p:nvPr/>
          </p:nvSpPr>
          <p:spPr bwMode="auto">
            <a:xfrm flipV="1">
              <a:off x="4368" y="3312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70" name="Line 18"/>
            <p:cNvSpPr>
              <a:spLocks noChangeShapeType="1"/>
            </p:cNvSpPr>
            <p:nvPr/>
          </p:nvSpPr>
          <p:spPr bwMode="auto">
            <a:xfrm flipV="1">
              <a:off x="4464" y="3216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71" name="Line 19"/>
            <p:cNvSpPr>
              <a:spLocks noChangeShapeType="1"/>
            </p:cNvSpPr>
            <p:nvPr/>
          </p:nvSpPr>
          <p:spPr bwMode="auto">
            <a:xfrm>
              <a:off x="4464" y="3216"/>
              <a:ext cx="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72" name="Line 20"/>
            <p:cNvSpPr>
              <a:spLocks noChangeShapeType="1"/>
            </p:cNvSpPr>
            <p:nvPr/>
          </p:nvSpPr>
          <p:spPr bwMode="auto">
            <a:xfrm>
              <a:off x="4752" y="3216"/>
              <a:ext cx="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73" name="Line 21"/>
            <p:cNvSpPr>
              <a:spLocks noChangeShapeType="1"/>
            </p:cNvSpPr>
            <p:nvPr/>
          </p:nvSpPr>
          <p:spPr bwMode="auto">
            <a:xfrm flipV="1">
              <a:off x="4848" y="3120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74" name="Line 22"/>
            <p:cNvSpPr>
              <a:spLocks noChangeShapeType="1"/>
            </p:cNvSpPr>
            <p:nvPr/>
          </p:nvSpPr>
          <p:spPr bwMode="auto">
            <a:xfrm>
              <a:off x="4944" y="3120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75" name="Line 23"/>
            <p:cNvSpPr>
              <a:spLocks noChangeShapeType="1"/>
            </p:cNvSpPr>
            <p:nvPr/>
          </p:nvSpPr>
          <p:spPr bwMode="auto">
            <a:xfrm flipV="1">
              <a:off x="4272" y="2256"/>
              <a:ext cx="0" cy="105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76" name="Line 24"/>
            <p:cNvSpPr>
              <a:spLocks noChangeShapeType="1"/>
            </p:cNvSpPr>
            <p:nvPr/>
          </p:nvSpPr>
          <p:spPr bwMode="auto">
            <a:xfrm flipV="1">
              <a:off x="5040" y="2256"/>
              <a:ext cx="0" cy="9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77" name="Line 25"/>
            <p:cNvSpPr>
              <a:spLocks noChangeShapeType="1"/>
            </p:cNvSpPr>
            <p:nvPr/>
          </p:nvSpPr>
          <p:spPr bwMode="auto">
            <a:xfrm>
              <a:off x="4272" y="2256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105400" y="6019800"/>
            <a:ext cx="3200400" cy="609600"/>
            <a:chOff x="624" y="3792"/>
            <a:chExt cx="2016" cy="384"/>
          </a:xfrm>
        </p:grpSpPr>
        <p:sp>
          <p:nvSpPr>
            <p:cNvPr id="49179" name="Rectangle 27"/>
            <p:cNvSpPr>
              <a:spLocks noChangeArrowheads="1"/>
            </p:cNvSpPr>
            <p:nvPr/>
          </p:nvSpPr>
          <p:spPr bwMode="auto">
            <a:xfrm>
              <a:off x="1200" y="3792"/>
              <a:ext cx="864" cy="192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80" name="Rectangle 28"/>
            <p:cNvSpPr>
              <a:spLocks noChangeArrowheads="1"/>
            </p:cNvSpPr>
            <p:nvPr/>
          </p:nvSpPr>
          <p:spPr bwMode="auto">
            <a:xfrm>
              <a:off x="62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81" name="Arc 29"/>
            <p:cNvSpPr>
              <a:spLocks/>
            </p:cNvSpPr>
            <p:nvPr/>
          </p:nvSpPr>
          <p:spPr bwMode="auto">
            <a:xfrm rot="10800000">
              <a:off x="62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82" name="Line 30"/>
            <p:cNvSpPr>
              <a:spLocks noChangeShapeType="1"/>
            </p:cNvSpPr>
            <p:nvPr/>
          </p:nvSpPr>
          <p:spPr bwMode="auto">
            <a:xfrm>
              <a:off x="624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83" name="Arc 31"/>
            <p:cNvSpPr>
              <a:spLocks/>
            </p:cNvSpPr>
            <p:nvPr/>
          </p:nvSpPr>
          <p:spPr bwMode="auto">
            <a:xfrm rot="21600000">
              <a:off x="1632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84" name="Arc 32"/>
            <p:cNvSpPr>
              <a:spLocks/>
            </p:cNvSpPr>
            <p:nvPr/>
          </p:nvSpPr>
          <p:spPr bwMode="auto">
            <a:xfrm rot="37800000">
              <a:off x="1536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85" name="Arc 33"/>
            <p:cNvSpPr>
              <a:spLocks/>
            </p:cNvSpPr>
            <p:nvPr/>
          </p:nvSpPr>
          <p:spPr bwMode="auto">
            <a:xfrm rot="48600000">
              <a:off x="1272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86" name="Rectangle 34"/>
            <p:cNvSpPr>
              <a:spLocks noChangeArrowheads="1"/>
            </p:cNvSpPr>
            <p:nvPr/>
          </p:nvSpPr>
          <p:spPr bwMode="auto">
            <a:xfrm flipH="1">
              <a:off x="206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87" name="Arc 35"/>
            <p:cNvSpPr>
              <a:spLocks/>
            </p:cNvSpPr>
            <p:nvPr/>
          </p:nvSpPr>
          <p:spPr bwMode="auto">
            <a:xfrm rot="10800000" flipH="1">
              <a:off x="206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88" name="Line 36"/>
            <p:cNvSpPr>
              <a:spLocks noChangeShapeType="1"/>
            </p:cNvSpPr>
            <p:nvPr/>
          </p:nvSpPr>
          <p:spPr bwMode="auto">
            <a:xfrm flipH="1">
              <a:off x="2640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189" name="Arc 37"/>
            <p:cNvSpPr>
              <a:spLocks/>
            </p:cNvSpPr>
            <p:nvPr/>
          </p:nvSpPr>
          <p:spPr bwMode="auto">
            <a:xfrm rot="16200000" flipH="1">
              <a:off x="1800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 rot="1401302">
            <a:off x="-2971800" y="533400"/>
            <a:ext cx="5181600" cy="990600"/>
            <a:chOff x="864" y="1536"/>
            <a:chExt cx="3264" cy="624"/>
          </a:xfrm>
        </p:grpSpPr>
        <p:sp>
          <p:nvSpPr>
            <p:cNvPr id="49217" name="Line 65"/>
            <p:cNvSpPr>
              <a:spLocks noChangeShapeType="1"/>
            </p:cNvSpPr>
            <p:nvPr/>
          </p:nvSpPr>
          <p:spPr bwMode="auto">
            <a:xfrm>
              <a:off x="1392" y="1872"/>
              <a:ext cx="2400" cy="0"/>
            </a:xfrm>
            <a:prstGeom prst="line">
              <a:avLst/>
            </a:prstGeom>
            <a:noFill/>
            <a:ln w="5715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218" name="Oval 66"/>
            <p:cNvSpPr>
              <a:spLocks noChangeArrowheads="1"/>
            </p:cNvSpPr>
            <p:nvPr/>
          </p:nvSpPr>
          <p:spPr bwMode="auto">
            <a:xfrm>
              <a:off x="1728" y="1536"/>
              <a:ext cx="672" cy="624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Lys</a:t>
              </a:r>
            </a:p>
          </p:txBody>
        </p:sp>
        <p:sp>
          <p:nvSpPr>
            <p:cNvPr id="49219" name="Oval 67"/>
            <p:cNvSpPr>
              <a:spLocks noChangeArrowheads="1"/>
            </p:cNvSpPr>
            <p:nvPr/>
          </p:nvSpPr>
          <p:spPr bwMode="auto">
            <a:xfrm>
              <a:off x="3456" y="1536"/>
              <a:ext cx="672" cy="624"/>
            </a:xfrm>
            <a:prstGeom prst="ellipse">
              <a:avLst/>
            </a:prstGeom>
            <a:solidFill>
              <a:srgbClr val="00CC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Trp</a:t>
              </a:r>
            </a:p>
          </p:txBody>
        </p:sp>
        <p:sp>
          <p:nvSpPr>
            <p:cNvPr id="49220" name="Oval 68"/>
            <p:cNvSpPr>
              <a:spLocks noChangeArrowheads="1"/>
            </p:cNvSpPr>
            <p:nvPr/>
          </p:nvSpPr>
          <p:spPr bwMode="auto">
            <a:xfrm>
              <a:off x="864" y="1536"/>
              <a:ext cx="672" cy="624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Met</a:t>
              </a:r>
            </a:p>
          </p:txBody>
        </p:sp>
        <p:sp>
          <p:nvSpPr>
            <p:cNvPr id="49221" name="Oval 69"/>
            <p:cNvSpPr>
              <a:spLocks noChangeArrowheads="1"/>
            </p:cNvSpPr>
            <p:nvPr/>
          </p:nvSpPr>
          <p:spPr bwMode="auto">
            <a:xfrm>
              <a:off x="2592" y="1536"/>
              <a:ext cx="672" cy="624"/>
            </a:xfrm>
            <a:prstGeom prst="ellipse">
              <a:avLst/>
            </a:prstGeom>
            <a:solidFill>
              <a:srgbClr val="666699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/>
                <a:t>Leu</a:t>
              </a:r>
            </a:p>
          </p:txBody>
        </p:sp>
      </p:grpSp>
      <p:grpSp>
        <p:nvGrpSpPr>
          <p:cNvPr id="6" name="Group 236"/>
          <p:cNvGrpSpPr>
            <a:grpSpLocks/>
          </p:cNvGrpSpPr>
          <p:nvPr/>
        </p:nvGrpSpPr>
        <p:grpSpPr bwMode="auto">
          <a:xfrm>
            <a:off x="228600" y="5029200"/>
            <a:ext cx="8686800" cy="990600"/>
            <a:chOff x="144" y="3168"/>
            <a:chExt cx="5472" cy="624"/>
          </a:xfrm>
        </p:grpSpPr>
        <p:grpSp>
          <p:nvGrpSpPr>
            <p:cNvPr id="7" name="Group 71"/>
            <p:cNvGrpSpPr>
              <a:grpSpLocks/>
            </p:cNvGrpSpPr>
            <p:nvPr/>
          </p:nvGrpSpPr>
          <p:grpSpPr bwMode="auto">
            <a:xfrm>
              <a:off x="432" y="3360"/>
              <a:ext cx="288" cy="432"/>
              <a:chOff x="1920" y="3360"/>
              <a:chExt cx="288" cy="432"/>
            </a:xfrm>
          </p:grpSpPr>
          <p:sp>
            <p:nvSpPr>
              <p:cNvPr id="49224" name="Rectangle 72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8" name="Group 73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49226" name="Rectangle 74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227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9" name="Group 76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9229" name="Arc 77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9230" name="Arc 78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9231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9232" name="Line 80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9233" name="Rectangle 81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720" y="3168"/>
              <a:ext cx="288" cy="624"/>
              <a:chOff x="720" y="3168"/>
              <a:chExt cx="288" cy="624"/>
            </a:xfrm>
          </p:grpSpPr>
          <p:sp>
            <p:nvSpPr>
              <p:cNvPr id="49235" name="Freeform 83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236" name="Rectangle 84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37" name="Rectangle 85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1" name="Group 86"/>
            <p:cNvGrpSpPr>
              <a:grpSpLocks/>
            </p:cNvGrpSpPr>
            <p:nvPr/>
          </p:nvGrpSpPr>
          <p:grpSpPr bwMode="auto">
            <a:xfrm>
              <a:off x="1008" y="3360"/>
              <a:ext cx="288" cy="432"/>
              <a:chOff x="2496" y="3360"/>
              <a:chExt cx="288" cy="432"/>
            </a:xfrm>
          </p:grpSpPr>
          <p:sp>
            <p:nvSpPr>
              <p:cNvPr id="49239" name="Freeform 87"/>
              <p:cNvSpPr>
                <a:spLocks/>
              </p:cNvSpPr>
              <p:nvPr/>
            </p:nvSpPr>
            <p:spPr bwMode="auto">
              <a:xfrm>
                <a:off x="2592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240" name="Rectangle 88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41" name="Rectangle 89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2" name="Group 90"/>
            <p:cNvGrpSpPr>
              <a:grpSpLocks/>
            </p:cNvGrpSpPr>
            <p:nvPr/>
          </p:nvGrpSpPr>
          <p:grpSpPr bwMode="auto">
            <a:xfrm>
              <a:off x="1296" y="3168"/>
              <a:ext cx="288" cy="624"/>
              <a:chOff x="2784" y="3168"/>
              <a:chExt cx="288" cy="624"/>
            </a:xfrm>
          </p:grpSpPr>
          <p:grpSp>
            <p:nvGrpSpPr>
              <p:cNvPr id="13" name="Group 91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49244" name="Rectangle 92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245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9246" name="Arc 94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247" name="Arc 95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248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9249" name="Rectangle 97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50" name="Rectangle 98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" name="Group 99"/>
            <p:cNvGrpSpPr>
              <a:grpSpLocks/>
            </p:cNvGrpSpPr>
            <p:nvPr/>
          </p:nvGrpSpPr>
          <p:grpSpPr bwMode="auto">
            <a:xfrm>
              <a:off x="1584" y="3168"/>
              <a:ext cx="288" cy="624"/>
              <a:chOff x="3072" y="3168"/>
              <a:chExt cx="288" cy="624"/>
            </a:xfrm>
          </p:grpSpPr>
          <p:sp>
            <p:nvSpPr>
              <p:cNvPr id="49252" name="Rectangle 100"/>
              <p:cNvSpPr>
                <a:spLocks noChangeArrowheads="1"/>
              </p:cNvSpPr>
              <p:nvPr/>
            </p:nvSpPr>
            <p:spPr bwMode="auto">
              <a:xfrm>
                <a:off x="3072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53" name="Rectangle 101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54" name="Freeform 102"/>
              <p:cNvSpPr>
                <a:spLocks/>
              </p:cNvSpPr>
              <p:nvPr/>
            </p:nvSpPr>
            <p:spPr bwMode="auto">
              <a:xfrm>
                <a:off x="3168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5" name="Group 103"/>
            <p:cNvGrpSpPr>
              <a:grpSpLocks/>
            </p:cNvGrpSpPr>
            <p:nvPr/>
          </p:nvGrpSpPr>
          <p:grpSpPr bwMode="auto">
            <a:xfrm>
              <a:off x="1872" y="3168"/>
              <a:ext cx="288" cy="624"/>
              <a:chOff x="3360" y="3168"/>
              <a:chExt cx="288" cy="624"/>
            </a:xfrm>
          </p:grpSpPr>
          <p:sp>
            <p:nvSpPr>
              <p:cNvPr id="49256" name="Rectangle 104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57" name="Rectangle 105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58" name="Freeform 106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" name="Group 107"/>
            <p:cNvGrpSpPr>
              <a:grpSpLocks/>
            </p:cNvGrpSpPr>
            <p:nvPr/>
          </p:nvGrpSpPr>
          <p:grpSpPr bwMode="auto">
            <a:xfrm>
              <a:off x="2736" y="3360"/>
              <a:ext cx="288" cy="432"/>
              <a:chOff x="4224" y="3360"/>
              <a:chExt cx="288" cy="432"/>
            </a:xfrm>
          </p:grpSpPr>
          <p:sp>
            <p:nvSpPr>
              <p:cNvPr id="49260" name="Rectangle 108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61" name="Rectangle 109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62" name="Freeform 110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" name="Group 111"/>
            <p:cNvGrpSpPr>
              <a:grpSpLocks/>
            </p:cNvGrpSpPr>
            <p:nvPr/>
          </p:nvGrpSpPr>
          <p:grpSpPr bwMode="auto">
            <a:xfrm>
              <a:off x="2448" y="3360"/>
              <a:ext cx="288" cy="432"/>
              <a:chOff x="3936" y="3360"/>
              <a:chExt cx="288" cy="432"/>
            </a:xfrm>
          </p:grpSpPr>
          <p:sp>
            <p:nvSpPr>
              <p:cNvPr id="49264" name="Rectangle 112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65" name="Rectangle 113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8" name="Group 114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49267" name="Rectangle 115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268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9" name="Group 117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9270" name="Arc 118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9271" name="Arc 119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9272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9273" name="Line 121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0" name="Group 122"/>
            <p:cNvGrpSpPr>
              <a:grpSpLocks/>
            </p:cNvGrpSpPr>
            <p:nvPr/>
          </p:nvGrpSpPr>
          <p:grpSpPr bwMode="auto">
            <a:xfrm>
              <a:off x="144" y="3168"/>
              <a:ext cx="288" cy="624"/>
              <a:chOff x="2784" y="3168"/>
              <a:chExt cx="288" cy="624"/>
            </a:xfrm>
          </p:grpSpPr>
          <p:grpSp>
            <p:nvGrpSpPr>
              <p:cNvPr id="21" name="Group 123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49276" name="Rectangle 124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277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9278" name="Arc 126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279" name="Arc 127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280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9281" name="Rectangle 129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82" name="Rectangle 130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2" name="Group 131"/>
            <p:cNvGrpSpPr>
              <a:grpSpLocks/>
            </p:cNvGrpSpPr>
            <p:nvPr/>
          </p:nvGrpSpPr>
          <p:grpSpPr bwMode="auto">
            <a:xfrm>
              <a:off x="3024" y="3360"/>
              <a:ext cx="288" cy="432"/>
              <a:chOff x="3936" y="3360"/>
              <a:chExt cx="288" cy="432"/>
            </a:xfrm>
          </p:grpSpPr>
          <p:sp>
            <p:nvSpPr>
              <p:cNvPr id="49284" name="Rectangle 132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85" name="Rectangle 133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3" name="Group 134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4928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288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4" name="Group 137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9290" name="Arc 138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9291" name="Arc 139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9292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9293" name="Line 141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5" name="Group 142"/>
            <p:cNvGrpSpPr>
              <a:grpSpLocks/>
            </p:cNvGrpSpPr>
            <p:nvPr/>
          </p:nvGrpSpPr>
          <p:grpSpPr bwMode="auto">
            <a:xfrm>
              <a:off x="3312" y="3360"/>
              <a:ext cx="288" cy="432"/>
              <a:chOff x="4224" y="3360"/>
              <a:chExt cx="288" cy="432"/>
            </a:xfrm>
          </p:grpSpPr>
          <p:sp>
            <p:nvSpPr>
              <p:cNvPr id="49295" name="Rectangle 143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96" name="Rectangle 144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297" name="Freeform 145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6" name="Group 146"/>
            <p:cNvGrpSpPr>
              <a:grpSpLocks/>
            </p:cNvGrpSpPr>
            <p:nvPr/>
          </p:nvGrpSpPr>
          <p:grpSpPr bwMode="auto">
            <a:xfrm>
              <a:off x="3600" y="3168"/>
              <a:ext cx="288" cy="624"/>
              <a:chOff x="3648" y="3168"/>
              <a:chExt cx="288" cy="624"/>
            </a:xfrm>
          </p:grpSpPr>
          <p:sp>
            <p:nvSpPr>
              <p:cNvPr id="49299" name="Rectangle 147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300" name="Rectangle 148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7" name="Group 149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9302" name="Rectangle 150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303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9304" name="Arc 152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305" name="Arc 153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306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8" name="Group 155"/>
            <p:cNvGrpSpPr>
              <a:grpSpLocks/>
            </p:cNvGrpSpPr>
            <p:nvPr/>
          </p:nvGrpSpPr>
          <p:grpSpPr bwMode="auto">
            <a:xfrm>
              <a:off x="3888" y="3168"/>
              <a:ext cx="288" cy="624"/>
              <a:chOff x="3648" y="3168"/>
              <a:chExt cx="288" cy="624"/>
            </a:xfrm>
          </p:grpSpPr>
          <p:sp>
            <p:nvSpPr>
              <p:cNvPr id="49308" name="Rectangle 156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309" name="Rectangle 157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9" name="Group 158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9311" name="Rectangle 159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312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9313" name="Arc 161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314" name="Arc 162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315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30" name="Group 164"/>
            <p:cNvGrpSpPr>
              <a:grpSpLocks/>
            </p:cNvGrpSpPr>
            <p:nvPr/>
          </p:nvGrpSpPr>
          <p:grpSpPr bwMode="auto">
            <a:xfrm>
              <a:off x="4176" y="3360"/>
              <a:ext cx="288" cy="432"/>
              <a:chOff x="4224" y="3360"/>
              <a:chExt cx="288" cy="432"/>
            </a:xfrm>
          </p:grpSpPr>
          <p:sp>
            <p:nvSpPr>
              <p:cNvPr id="49317" name="Rectangle 165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318" name="Rectangle 166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319" name="Freeform 167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1" name="Group 168"/>
            <p:cNvGrpSpPr>
              <a:grpSpLocks/>
            </p:cNvGrpSpPr>
            <p:nvPr/>
          </p:nvGrpSpPr>
          <p:grpSpPr bwMode="auto">
            <a:xfrm>
              <a:off x="4464" y="3168"/>
              <a:ext cx="288" cy="624"/>
              <a:chOff x="3648" y="3168"/>
              <a:chExt cx="288" cy="624"/>
            </a:xfrm>
          </p:grpSpPr>
          <p:sp>
            <p:nvSpPr>
              <p:cNvPr id="49321" name="Rectangle 169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322" name="Rectangle 170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9283" name="Group 171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9324" name="Rectangle 172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325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9326" name="Arc 174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327" name="Arc 175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328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9286" name="Group 177"/>
            <p:cNvGrpSpPr>
              <a:grpSpLocks/>
            </p:cNvGrpSpPr>
            <p:nvPr/>
          </p:nvGrpSpPr>
          <p:grpSpPr bwMode="auto">
            <a:xfrm>
              <a:off x="4752" y="3168"/>
              <a:ext cx="288" cy="624"/>
              <a:chOff x="3360" y="3168"/>
              <a:chExt cx="288" cy="624"/>
            </a:xfrm>
          </p:grpSpPr>
          <p:sp>
            <p:nvSpPr>
              <p:cNvPr id="49330" name="Rectangle 178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331" name="Rectangle 179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332" name="Freeform 180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9289" name="Group 181"/>
            <p:cNvGrpSpPr>
              <a:grpSpLocks/>
            </p:cNvGrpSpPr>
            <p:nvPr/>
          </p:nvGrpSpPr>
          <p:grpSpPr bwMode="auto">
            <a:xfrm>
              <a:off x="5040" y="3360"/>
              <a:ext cx="288" cy="432"/>
              <a:chOff x="4224" y="3360"/>
              <a:chExt cx="288" cy="432"/>
            </a:xfrm>
          </p:grpSpPr>
          <p:sp>
            <p:nvSpPr>
              <p:cNvPr id="49334" name="Rectangle 182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335" name="Rectangle 183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336" name="Freeform 184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9294" name="Group 185"/>
            <p:cNvGrpSpPr>
              <a:grpSpLocks/>
            </p:cNvGrpSpPr>
            <p:nvPr/>
          </p:nvGrpSpPr>
          <p:grpSpPr bwMode="auto">
            <a:xfrm>
              <a:off x="5328" y="3168"/>
              <a:ext cx="288" cy="624"/>
              <a:chOff x="3648" y="3168"/>
              <a:chExt cx="288" cy="624"/>
            </a:xfrm>
          </p:grpSpPr>
          <p:sp>
            <p:nvSpPr>
              <p:cNvPr id="49338" name="Rectangle 186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339" name="Rectangle 187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9298" name="Group 188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9341" name="Rectangle 189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342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9343" name="Arc 191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344" name="Arc 192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345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9301" name="Group 194"/>
            <p:cNvGrpSpPr>
              <a:grpSpLocks/>
            </p:cNvGrpSpPr>
            <p:nvPr/>
          </p:nvGrpSpPr>
          <p:grpSpPr bwMode="auto">
            <a:xfrm>
              <a:off x="2160" y="3168"/>
              <a:ext cx="288" cy="624"/>
              <a:chOff x="3648" y="3168"/>
              <a:chExt cx="288" cy="624"/>
            </a:xfrm>
          </p:grpSpPr>
          <p:sp>
            <p:nvSpPr>
              <p:cNvPr id="49347" name="Rectangle 195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348" name="Rectangle 196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9307" name="Group 197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49350" name="Rectangle 198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351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9352" name="Arc 200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353" name="Arc 201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354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49310" name="Group 208"/>
          <p:cNvGrpSpPr>
            <a:grpSpLocks/>
          </p:cNvGrpSpPr>
          <p:nvPr/>
        </p:nvGrpSpPr>
        <p:grpSpPr bwMode="auto">
          <a:xfrm rot="-1527979">
            <a:off x="3505200" y="2667000"/>
            <a:ext cx="1219200" cy="1828800"/>
            <a:chOff x="3408" y="2256"/>
            <a:chExt cx="768" cy="1152"/>
          </a:xfrm>
        </p:grpSpPr>
        <p:grpSp>
          <p:nvGrpSpPr>
            <p:cNvPr id="49316" name="Group 209"/>
            <p:cNvGrpSpPr>
              <a:grpSpLocks/>
            </p:cNvGrpSpPr>
            <p:nvPr/>
          </p:nvGrpSpPr>
          <p:grpSpPr bwMode="auto">
            <a:xfrm rot="10800000">
              <a:off x="3408" y="2784"/>
              <a:ext cx="288" cy="624"/>
              <a:chOff x="720" y="3168"/>
              <a:chExt cx="288" cy="624"/>
            </a:xfrm>
          </p:grpSpPr>
          <p:sp>
            <p:nvSpPr>
              <p:cNvPr id="49362" name="Freeform 210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363" name="Rectangle 211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364" name="Rectangle 212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9365" name="Rectangle 213"/>
            <p:cNvSpPr>
              <a:spLocks noChangeArrowheads="1"/>
            </p:cNvSpPr>
            <p:nvPr/>
          </p:nvSpPr>
          <p:spPr bwMode="auto">
            <a:xfrm>
              <a:off x="3408" y="2256"/>
              <a:ext cx="768" cy="528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9320" name="Group 214"/>
            <p:cNvGrpSpPr>
              <a:grpSpLocks/>
            </p:cNvGrpSpPr>
            <p:nvPr/>
          </p:nvGrpSpPr>
          <p:grpSpPr bwMode="auto">
            <a:xfrm rot="10800000">
              <a:off x="3696" y="2784"/>
              <a:ext cx="288" cy="432"/>
              <a:chOff x="1920" y="3360"/>
              <a:chExt cx="288" cy="432"/>
            </a:xfrm>
          </p:grpSpPr>
          <p:sp>
            <p:nvSpPr>
              <p:cNvPr id="49367" name="Rectangle 215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9323" name="Group 216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49369" name="Rectangle 217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370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9329" name="Group 219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9372" name="Arc 220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9373" name="Arc 221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9374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9375" name="Line 223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9376" name="Rectangle 224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49333" name="Group 225"/>
            <p:cNvGrpSpPr>
              <a:grpSpLocks/>
            </p:cNvGrpSpPr>
            <p:nvPr/>
          </p:nvGrpSpPr>
          <p:grpSpPr bwMode="auto">
            <a:xfrm>
              <a:off x="3983" y="2783"/>
              <a:ext cx="192" cy="432"/>
              <a:chOff x="3983" y="2783"/>
              <a:chExt cx="192" cy="432"/>
            </a:xfrm>
          </p:grpSpPr>
          <p:grpSp>
            <p:nvGrpSpPr>
              <p:cNvPr id="49337" name="Group 226"/>
              <p:cNvGrpSpPr>
                <a:grpSpLocks/>
              </p:cNvGrpSpPr>
              <p:nvPr/>
            </p:nvGrpSpPr>
            <p:grpSpPr bwMode="auto">
              <a:xfrm rot="10800000">
                <a:off x="3983" y="2879"/>
                <a:ext cx="192" cy="336"/>
                <a:chOff x="2016" y="2976"/>
                <a:chExt cx="192" cy="336"/>
              </a:xfrm>
            </p:grpSpPr>
            <p:sp>
              <p:nvSpPr>
                <p:cNvPr id="49379" name="Rectangle 227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9380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49340" name="Group 229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49382" name="Arc 230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49383" name="Arc 231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9384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9385" name="Line 233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9386" name="Rectangle 234"/>
              <p:cNvSpPr>
                <a:spLocks noChangeArrowheads="1"/>
              </p:cNvSpPr>
              <p:nvPr/>
            </p:nvSpPr>
            <p:spPr bwMode="auto">
              <a:xfrm rot="10800000">
                <a:off x="3983" y="2783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206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Translation - </a:t>
            </a:r>
            <a:r>
              <a:rPr lang="de-DE" sz="44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Termination</a:t>
            </a:r>
            <a:endParaRPr kumimoji="0" lang="de-DE" sz="4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1080120" cy="12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 rot="-608112">
            <a:off x="4572000" y="685800"/>
            <a:ext cx="3200400" cy="4114800"/>
            <a:chOff x="624" y="1104"/>
            <a:chExt cx="2016" cy="2592"/>
          </a:xfrm>
        </p:grpSpPr>
        <p:sp>
          <p:nvSpPr>
            <p:cNvPr id="50179" name="Rectangle 3"/>
            <p:cNvSpPr>
              <a:spLocks noChangeArrowheads="1"/>
            </p:cNvSpPr>
            <p:nvPr/>
          </p:nvSpPr>
          <p:spPr bwMode="auto">
            <a:xfrm>
              <a:off x="624" y="1536"/>
              <a:ext cx="2016" cy="2160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180" name="Line 4"/>
            <p:cNvSpPr>
              <a:spLocks noChangeShapeType="1"/>
            </p:cNvSpPr>
            <p:nvPr/>
          </p:nvSpPr>
          <p:spPr bwMode="auto">
            <a:xfrm flipV="1">
              <a:off x="624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181" name="Line 5"/>
            <p:cNvSpPr>
              <a:spLocks noChangeShapeType="1"/>
            </p:cNvSpPr>
            <p:nvPr/>
          </p:nvSpPr>
          <p:spPr bwMode="auto">
            <a:xfrm flipV="1">
              <a:off x="2640" y="1536"/>
              <a:ext cx="0" cy="21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182" name="Arc 6"/>
            <p:cNvSpPr>
              <a:spLocks/>
            </p:cNvSpPr>
            <p:nvPr/>
          </p:nvSpPr>
          <p:spPr bwMode="auto">
            <a:xfrm rot="10800000" flipV="1">
              <a:off x="624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183" name="Arc 7"/>
            <p:cNvSpPr>
              <a:spLocks/>
            </p:cNvSpPr>
            <p:nvPr/>
          </p:nvSpPr>
          <p:spPr bwMode="auto">
            <a:xfrm rot="-10800000" flipH="1" flipV="1">
              <a:off x="1632" y="1104"/>
              <a:ext cx="1008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 rot="2329573">
            <a:off x="9144000" y="762000"/>
            <a:ext cx="1219200" cy="1828800"/>
            <a:chOff x="4272" y="2256"/>
            <a:chExt cx="768" cy="1152"/>
          </a:xfrm>
        </p:grpSpPr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4272" y="2256"/>
              <a:ext cx="768" cy="864"/>
            </a:xfrm>
            <a:prstGeom prst="rect">
              <a:avLst/>
            </a:prstGeom>
            <a:solidFill>
              <a:srgbClr val="6600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>
                  <a:latin typeface="Arial" charset="0"/>
                </a:rPr>
                <a:t>RF</a:t>
              </a:r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4272" y="3120"/>
              <a:ext cx="576" cy="96"/>
            </a:xfrm>
            <a:prstGeom prst="rect">
              <a:avLst/>
            </a:prstGeom>
            <a:solidFill>
              <a:srgbClr val="6600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187" name="Freeform 11"/>
            <p:cNvSpPr>
              <a:spLocks/>
            </p:cNvSpPr>
            <p:nvPr/>
          </p:nvSpPr>
          <p:spPr bwMode="auto">
            <a:xfrm rot="5400000">
              <a:off x="4944" y="3120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0" y="96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660033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188" name="Freeform 12"/>
            <p:cNvSpPr>
              <a:spLocks/>
            </p:cNvSpPr>
            <p:nvPr/>
          </p:nvSpPr>
          <p:spPr bwMode="auto">
            <a:xfrm>
              <a:off x="4848" y="3120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0" y="96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660033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189" name="Freeform 13"/>
            <p:cNvSpPr>
              <a:spLocks/>
            </p:cNvSpPr>
            <p:nvPr/>
          </p:nvSpPr>
          <p:spPr bwMode="auto">
            <a:xfrm>
              <a:off x="4272" y="3216"/>
              <a:ext cx="192" cy="192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192"/>
                </a:cxn>
                <a:cxn ang="0">
                  <a:pos x="192" y="96"/>
                </a:cxn>
                <a:cxn ang="0">
                  <a:pos x="192" y="0"/>
                </a:cxn>
                <a:cxn ang="0">
                  <a:pos x="0" y="0"/>
                </a:cxn>
                <a:cxn ang="0">
                  <a:pos x="0" y="96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lnTo>
                    <a:pt x="96" y="192"/>
                  </a:lnTo>
                  <a:lnTo>
                    <a:pt x="192" y="9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660033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190" name="Arc 14"/>
            <p:cNvSpPr>
              <a:spLocks/>
            </p:cNvSpPr>
            <p:nvPr/>
          </p:nvSpPr>
          <p:spPr bwMode="auto">
            <a:xfrm flipH="1">
              <a:off x="4560" y="3120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191" name="Arc 15"/>
            <p:cNvSpPr>
              <a:spLocks/>
            </p:cNvSpPr>
            <p:nvPr/>
          </p:nvSpPr>
          <p:spPr bwMode="auto">
            <a:xfrm rot="5400000" flipH="1">
              <a:off x="4656" y="3120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>
              <a:off x="4272" y="3312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193" name="Line 17"/>
            <p:cNvSpPr>
              <a:spLocks noChangeShapeType="1"/>
            </p:cNvSpPr>
            <p:nvPr/>
          </p:nvSpPr>
          <p:spPr bwMode="auto">
            <a:xfrm flipV="1">
              <a:off x="4368" y="3312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194" name="Line 18"/>
            <p:cNvSpPr>
              <a:spLocks noChangeShapeType="1"/>
            </p:cNvSpPr>
            <p:nvPr/>
          </p:nvSpPr>
          <p:spPr bwMode="auto">
            <a:xfrm flipV="1">
              <a:off x="4464" y="3216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>
              <a:off x="4464" y="3216"/>
              <a:ext cx="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196" name="Line 20"/>
            <p:cNvSpPr>
              <a:spLocks noChangeShapeType="1"/>
            </p:cNvSpPr>
            <p:nvPr/>
          </p:nvSpPr>
          <p:spPr bwMode="auto">
            <a:xfrm>
              <a:off x="4752" y="3216"/>
              <a:ext cx="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197" name="Line 21"/>
            <p:cNvSpPr>
              <a:spLocks noChangeShapeType="1"/>
            </p:cNvSpPr>
            <p:nvPr/>
          </p:nvSpPr>
          <p:spPr bwMode="auto">
            <a:xfrm flipV="1">
              <a:off x="4848" y="3120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198" name="Line 22"/>
            <p:cNvSpPr>
              <a:spLocks noChangeShapeType="1"/>
            </p:cNvSpPr>
            <p:nvPr/>
          </p:nvSpPr>
          <p:spPr bwMode="auto">
            <a:xfrm>
              <a:off x="4944" y="3120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199" name="Line 23"/>
            <p:cNvSpPr>
              <a:spLocks noChangeShapeType="1"/>
            </p:cNvSpPr>
            <p:nvPr/>
          </p:nvSpPr>
          <p:spPr bwMode="auto">
            <a:xfrm flipV="1">
              <a:off x="4272" y="2256"/>
              <a:ext cx="0" cy="105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00" name="Line 24"/>
            <p:cNvSpPr>
              <a:spLocks noChangeShapeType="1"/>
            </p:cNvSpPr>
            <p:nvPr/>
          </p:nvSpPr>
          <p:spPr bwMode="auto">
            <a:xfrm flipV="1">
              <a:off x="5040" y="2256"/>
              <a:ext cx="0" cy="96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01" name="Line 25"/>
            <p:cNvSpPr>
              <a:spLocks noChangeShapeType="1"/>
            </p:cNvSpPr>
            <p:nvPr/>
          </p:nvSpPr>
          <p:spPr bwMode="auto">
            <a:xfrm>
              <a:off x="4272" y="2256"/>
              <a:ext cx="76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 rot="-670976">
            <a:off x="5105400" y="6477000"/>
            <a:ext cx="3200400" cy="609600"/>
            <a:chOff x="624" y="3792"/>
            <a:chExt cx="2016" cy="384"/>
          </a:xfrm>
        </p:grpSpPr>
        <p:sp>
          <p:nvSpPr>
            <p:cNvPr id="50203" name="Rectangle 27"/>
            <p:cNvSpPr>
              <a:spLocks noChangeArrowheads="1"/>
            </p:cNvSpPr>
            <p:nvPr/>
          </p:nvSpPr>
          <p:spPr bwMode="auto">
            <a:xfrm>
              <a:off x="1200" y="3792"/>
              <a:ext cx="864" cy="192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04" name="Rectangle 28"/>
            <p:cNvSpPr>
              <a:spLocks noChangeArrowheads="1"/>
            </p:cNvSpPr>
            <p:nvPr/>
          </p:nvSpPr>
          <p:spPr bwMode="auto">
            <a:xfrm>
              <a:off x="62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05" name="Arc 29"/>
            <p:cNvSpPr>
              <a:spLocks/>
            </p:cNvSpPr>
            <p:nvPr/>
          </p:nvSpPr>
          <p:spPr bwMode="auto">
            <a:xfrm rot="10800000">
              <a:off x="62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06" name="Line 30"/>
            <p:cNvSpPr>
              <a:spLocks noChangeShapeType="1"/>
            </p:cNvSpPr>
            <p:nvPr/>
          </p:nvSpPr>
          <p:spPr bwMode="auto">
            <a:xfrm>
              <a:off x="624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07" name="Arc 31"/>
            <p:cNvSpPr>
              <a:spLocks/>
            </p:cNvSpPr>
            <p:nvPr/>
          </p:nvSpPr>
          <p:spPr bwMode="auto">
            <a:xfrm rot="21600000">
              <a:off x="1632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08" name="Arc 32"/>
            <p:cNvSpPr>
              <a:spLocks/>
            </p:cNvSpPr>
            <p:nvPr/>
          </p:nvSpPr>
          <p:spPr bwMode="auto">
            <a:xfrm rot="37800000">
              <a:off x="1536" y="3888"/>
              <a:ext cx="96" cy="9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0066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09" name="Arc 33"/>
            <p:cNvSpPr>
              <a:spLocks/>
            </p:cNvSpPr>
            <p:nvPr/>
          </p:nvSpPr>
          <p:spPr bwMode="auto">
            <a:xfrm rot="48600000">
              <a:off x="1272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10" name="Rectangle 34"/>
            <p:cNvSpPr>
              <a:spLocks noChangeArrowheads="1"/>
            </p:cNvSpPr>
            <p:nvPr/>
          </p:nvSpPr>
          <p:spPr bwMode="auto">
            <a:xfrm flipH="1">
              <a:off x="2064" y="3792"/>
              <a:ext cx="576" cy="96"/>
            </a:xfrm>
            <a:prstGeom prst="rect">
              <a:avLst/>
            </a:prstGeom>
            <a:solidFill>
              <a:srgbClr val="9966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11" name="Arc 35"/>
            <p:cNvSpPr>
              <a:spLocks/>
            </p:cNvSpPr>
            <p:nvPr/>
          </p:nvSpPr>
          <p:spPr bwMode="auto">
            <a:xfrm rot="10800000" flipH="1">
              <a:off x="2064" y="3888"/>
              <a:ext cx="576" cy="28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12" name="Line 36"/>
            <p:cNvSpPr>
              <a:spLocks noChangeShapeType="1"/>
            </p:cNvSpPr>
            <p:nvPr/>
          </p:nvSpPr>
          <p:spPr bwMode="auto">
            <a:xfrm flipH="1">
              <a:off x="2640" y="3792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213" name="Arc 37"/>
            <p:cNvSpPr>
              <a:spLocks/>
            </p:cNvSpPr>
            <p:nvPr/>
          </p:nvSpPr>
          <p:spPr bwMode="auto">
            <a:xfrm rot="16200000" flipH="1">
              <a:off x="1800" y="3912"/>
              <a:ext cx="192" cy="33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6633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208"/>
          <p:cNvGrpSpPr>
            <a:grpSpLocks/>
          </p:cNvGrpSpPr>
          <p:nvPr/>
        </p:nvGrpSpPr>
        <p:grpSpPr bwMode="auto">
          <a:xfrm>
            <a:off x="228600" y="5029200"/>
            <a:ext cx="8686800" cy="990600"/>
            <a:chOff x="144" y="3168"/>
            <a:chExt cx="5472" cy="624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432" y="3360"/>
              <a:ext cx="288" cy="432"/>
              <a:chOff x="1920" y="3360"/>
              <a:chExt cx="288" cy="432"/>
            </a:xfrm>
          </p:grpSpPr>
          <p:sp>
            <p:nvSpPr>
              <p:cNvPr id="50223" name="Rectangle 47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7" name="Group 48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50225" name="Rectangle 49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226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8" name="Group 51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50228" name="Arc 52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0229" name="Arc 53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023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231" name="Line 55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0232" name="Rectangle 56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9" name="Group 57"/>
            <p:cNvGrpSpPr>
              <a:grpSpLocks/>
            </p:cNvGrpSpPr>
            <p:nvPr/>
          </p:nvGrpSpPr>
          <p:grpSpPr bwMode="auto">
            <a:xfrm>
              <a:off x="720" y="3168"/>
              <a:ext cx="288" cy="624"/>
              <a:chOff x="720" y="3168"/>
              <a:chExt cx="288" cy="624"/>
            </a:xfrm>
          </p:grpSpPr>
          <p:sp>
            <p:nvSpPr>
              <p:cNvPr id="50234" name="Freeform 58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35" name="Rectangle 59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236" name="Rectangle 60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" name="Group 61"/>
            <p:cNvGrpSpPr>
              <a:grpSpLocks/>
            </p:cNvGrpSpPr>
            <p:nvPr/>
          </p:nvGrpSpPr>
          <p:grpSpPr bwMode="auto">
            <a:xfrm>
              <a:off x="1008" y="3360"/>
              <a:ext cx="288" cy="432"/>
              <a:chOff x="2496" y="3360"/>
              <a:chExt cx="288" cy="432"/>
            </a:xfrm>
          </p:grpSpPr>
          <p:sp>
            <p:nvSpPr>
              <p:cNvPr id="50238" name="Freeform 62"/>
              <p:cNvSpPr>
                <a:spLocks/>
              </p:cNvSpPr>
              <p:nvPr/>
            </p:nvSpPr>
            <p:spPr bwMode="auto">
              <a:xfrm>
                <a:off x="2592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239" name="Rectangle 63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240" name="Rectangle 64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1" name="Group 65"/>
            <p:cNvGrpSpPr>
              <a:grpSpLocks/>
            </p:cNvGrpSpPr>
            <p:nvPr/>
          </p:nvGrpSpPr>
          <p:grpSpPr bwMode="auto">
            <a:xfrm>
              <a:off x="1296" y="3168"/>
              <a:ext cx="288" cy="624"/>
              <a:chOff x="2784" y="3168"/>
              <a:chExt cx="288" cy="624"/>
            </a:xfrm>
          </p:grpSpPr>
          <p:grpSp>
            <p:nvGrpSpPr>
              <p:cNvPr id="12" name="Group 66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50243" name="Rectangle 67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244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245" name="Arc 69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246" name="Arc 70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247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0248" name="Rectangle 72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249" name="Rectangle 73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3" name="Group 74"/>
            <p:cNvGrpSpPr>
              <a:grpSpLocks/>
            </p:cNvGrpSpPr>
            <p:nvPr/>
          </p:nvGrpSpPr>
          <p:grpSpPr bwMode="auto">
            <a:xfrm>
              <a:off x="1584" y="3168"/>
              <a:ext cx="288" cy="624"/>
              <a:chOff x="3072" y="3168"/>
              <a:chExt cx="288" cy="624"/>
            </a:xfrm>
          </p:grpSpPr>
          <p:sp>
            <p:nvSpPr>
              <p:cNvPr id="50251" name="Rectangle 75"/>
              <p:cNvSpPr>
                <a:spLocks noChangeArrowheads="1"/>
              </p:cNvSpPr>
              <p:nvPr/>
            </p:nvSpPr>
            <p:spPr bwMode="auto">
              <a:xfrm>
                <a:off x="3072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252" name="Rectangle 76"/>
              <p:cNvSpPr>
                <a:spLocks noChangeArrowheads="1"/>
              </p:cNvSpPr>
              <p:nvPr/>
            </p:nvSpPr>
            <p:spPr bwMode="auto">
              <a:xfrm>
                <a:off x="3168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253" name="Freeform 77"/>
              <p:cNvSpPr>
                <a:spLocks/>
              </p:cNvSpPr>
              <p:nvPr/>
            </p:nvSpPr>
            <p:spPr bwMode="auto">
              <a:xfrm>
                <a:off x="3168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4" name="Group 78"/>
            <p:cNvGrpSpPr>
              <a:grpSpLocks/>
            </p:cNvGrpSpPr>
            <p:nvPr/>
          </p:nvGrpSpPr>
          <p:grpSpPr bwMode="auto">
            <a:xfrm>
              <a:off x="1872" y="3168"/>
              <a:ext cx="288" cy="624"/>
              <a:chOff x="3360" y="3168"/>
              <a:chExt cx="288" cy="624"/>
            </a:xfrm>
          </p:grpSpPr>
          <p:sp>
            <p:nvSpPr>
              <p:cNvPr id="50255" name="Rectangle 79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256" name="Rectangle 80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257" name="Freeform 81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5" name="Group 82"/>
            <p:cNvGrpSpPr>
              <a:grpSpLocks/>
            </p:cNvGrpSpPr>
            <p:nvPr/>
          </p:nvGrpSpPr>
          <p:grpSpPr bwMode="auto">
            <a:xfrm>
              <a:off x="2736" y="3360"/>
              <a:ext cx="288" cy="432"/>
              <a:chOff x="4224" y="3360"/>
              <a:chExt cx="288" cy="432"/>
            </a:xfrm>
          </p:grpSpPr>
          <p:sp>
            <p:nvSpPr>
              <p:cNvPr id="50259" name="Rectangle 83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260" name="Rectangle 84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261" name="Freeform 85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" name="Group 86"/>
            <p:cNvGrpSpPr>
              <a:grpSpLocks/>
            </p:cNvGrpSpPr>
            <p:nvPr/>
          </p:nvGrpSpPr>
          <p:grpSpPr bwMode="auto">
            <a:xfrm>
              <a:off x="2448" y="3360"/>
              <a:ext cx="288" cy="432"/>
              <a:chOff x="3936" y="3360"/>
              <a:chExt cx="288" cy="432"/>
            </a:xfrm>
          </p:grpSpPr>
          <p:sp>
            <p:nvSpPr>
              <p:cNvPr id="50263" name="Rectangle 87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264" name="Rectangle 88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7" name="Group 89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50266" name="Rectangle 90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267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8" name="Group 92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50269" name="Arc 93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0270" name="Arc 94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0271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272" name="Line 96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9" name="Group 97"/>
            <p:cNvGrpSpPr>
              <a:grpSpLocks/>
            </p:cNvGrpSpPr>
            <p:nvPr/>
          </p:nvGrpSpPr>
          <p:grpSpPr bwMode="auto">
            <a:xfrm>
              <a:off x="144" y="3168"/>
              <a:ext cx="288" cy="624"/>
              <a:chOff x="2784" y="3168"/>
              <a:chExt cx="288" cy="624"/>
            </a:xfrm>
          </p:grpSpPr>
          <p:grpSp>
            <p:nvGrpSpPr>
              <p:cNvPr id="20" name="Group 98"/>
              <p:cNvGrpSpPr>
                <a:grpSpLocks/>
              </p:cNvGrpSpPr>
              <p:nvPr/>
            </p:nvGrpSpPr>
            <p:grpSpPr bwMode="auto">
              <a:xfrm>
                <a:off x="2880" y="3168"/>
                <a:ext cx="192" cy="528"/>
                <a:chOff x="1392" y="1824"/>
                <a:chExt cx="192" cy="528"/>
              </a:xfrm>
            </p:grpSpPr>
            <p:sp>
              <p:nvSpPr>
                <p:cNvPr id="50275" name="Rectangle 99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276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277" name="Arc 101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278" name="Arc 102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279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0280" name="Rectangle 104"/>
              <p:cNvSpPr>
                <a:spLocks noChangeArrowheads="1"/>
              </p:cNvSpPr>
              <p:nvPr/>
            </p:nvSpPr>
            <p:spPr bwMode="auto">
              <a:xfrm>
                <a:off x="278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281" name="Rectangle 105"/>
              <p:cNvSpPr>
                <a:spLocks noChangeArrowheads="1"/>
              </p:cNvSpPr>
              <p:nvPr/>
            </p:nvSpPr>
            <p:spPr bwMode="auto">
              <a:xfrm>
                <a:off x="288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1" name="Group 106"/>
            <p:cNvGrpSpPr>
              <a:grpSpLocks/>
            </p:cNvGrpSpPr>
            <p:nvPr/>
          </p:nvGrpSpPr>
          <p:grpSpPr bwMode="auto">
            <a:xfrm>
              <a:off x="3024" y="3360"/>
              <a:ext cx="288" cy="432"/>
              <a:chOff x="3936" y="3360"/>
              <a:chExt cx="288" cy="432"/>
            </a:xfrm>
          </p:grpSpPr>
          <p:sp>
            <p:nvSpPr>
              <p:cNvPr id="50283" name="Rectangle 107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284" name="Rectangle 108"/>
              <p:cNvSpPr>
                <a:spLocks noChangeArrowheads="1"/>
              </p:cNvSpPr>
              <p:nvPr/>
            </p:nvSpPr>
            <p:spPr bwMode="auto">
              <a:xfrm>
                <a:off x="4032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2" name="Group 109"/>
              <p:cNvGrpSpPr>
                <a:grpSpLocks/>
              </p:cNvGrpSpPr>
              <p:nvPr/>
            </p:nvGrpSpPr>
            <p:grpSpPr bwMode="auto">
              <a:xfrm>
                <a:off x="4032" y="3360"/>
                <a:ext cx="192" cy="336"/>
                <a:chOff x="2016" y="2976"/>
                <a:chExt cx="192" cy="336"/>
              </a:xfrm>
            </p:grpSpPr>
            <p:sp>
              <p:nvSpPr>
                <p:cNvPr id="50286" name="Rectangle 110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287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23" name="Group 112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50289" name="Arc 113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0290" name="Arc 114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0291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292" name="Line 116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4" name="Group 117"/>
            <p:cNvGrpSpPr>
              <a:grpSpLocks/>
            </p:cNvGrpSpPr>
            <p:nvPr/>
          </p:nvGrpSpPr>
          <p:grpSpPr bwMode="auto">
            <a:xfrm>
              <a:off x="3312" y="3360"/>
              <a:ext cx="288" cy="432"/>
              <a:chOff x="4224" y="3360"/>
              <a:chExt cx="288" cy="432"/>
            </a:xfrm>
          </p:grpSpPr>
          <p:sp>
            <p:nvSpPr>
              <p:cNvPr id="50294" name="Rectangle 118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295" name="Rectangle 119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296" name="Freeform 120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5" name="Group 121"/>
            <p:cNvGrpSpPr>
              <a:grpSpLocks/>
            </p:cNvGrpSpPr>
            <p:nvPr/>
          </p:nvGrpSpPr>
          <p:grpSpPr bwMode="auto">
            <a:xfrm>
              <a:off x="3600" y="3168"/>
              <a:ext cx="288" cy="624"/>
              <a:chOff x="3648" y="3168"/>
              <a:chExt cx="288" cy="624"/>
            </a:xfrm>
          </p:grpSpPr>
          <p:sp>
            <p:nvSpPr>
              <p:cNvPr id="50298" name="Rectangle 122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299" name="Rectangle 123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6" name="Group 124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50301" name="Rectangle 125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302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303" name="Arc 127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304" name="Arc 128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305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7" name="Group 130"/>
            <p:cNvGrpSpPr>
              <a:grpSpLocks/>
            </p:cNvGrpSpPr>
            <p:nvPr/>
          </p:nvGrpSpPr>
          <p:grpSpPr bwMode="auto">
            <a:xfrm>
              <a:off x="3888" y="3168"/>
              <a:ext cx="288" cy="624"/>
              <a:chOff x="3648" y="3168"/>
              <a:chExt cx="288" cy="624"/>
            </a:xfrm>
          </p:grpSpPr>
          <p:sp>
            <p:nvSpPr>
              <p:cNvPr id="50307" name="Rectangle 131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308" name="Rectangle 132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8" name="Group 133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50310" name="Rectangle 134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311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312" name="Arc 136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313" name="Arc 137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314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29" name="Group 139"/>
            <p:cNvGrpSpPr>
              <a:grpSpLocks/>
            </p:cNvGrpSpPr>
            <p:nvPr/>
          </p:nvGrpSpPr>
          <p:grpSpPr bwMode="auto">
            <a:xfrm>
              <a:off x="4176" y="3360"/>
              <a:ext cx="288" cy="432"/>
              <a:chOff x="4224" y="3360"/>
              <a:chExt cx="288" cy="432"/>
            </a:xfrm>
          </p:grpSpPr>
          <p:sp>
            <p:nvSpPr>
              <p:cNvPr id="50316" name="Rectangle 140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317" name="Rectangle 141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318" name="Freeform 142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0" name="Group 143"/>
            <p:cNvGrpSpPr>
              <a:grpSpLocks/>
            </p:cNvGrpSpPr>
            <p:nvPr/>
          </p:nvGrpSpPr>
          <p:grpSpPr bwMode="auto">
            <a:xfrm>
              <a:off x="4464" y="3168"/>
              <a:ext cx="288" cy="624"/>
              <a:chOff x="3648" y="3168"/>
              <a:chExt cx="288" cy="624"/>
            </a:xfrm>
          </p:grpSpPr>
          <p:sp>
            <p:nvSpPr>
              <p:cNvPr id="50320" name="Rectangle 144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321" name="Rectangle 145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31" name="Group 146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50323" name="Rectangle 147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324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325" name="Arc 149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326" name="Arc 150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327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50176" name="Group 152"/>
            <p:cNvGrpSpPr>
              <a:grpSpLocks/>
            </p:cNvGrpSpPr>
            <p:nvPr/>
          </p:nvGrpSpPr>
          <p:grpSpPr bwMode="auto">
            <a:xfrm>
              <a:off x="4752" y="3168"/>
              <a:ext cx="288" cy="624"/>
              <a:chOff x="3360" y="3168"/>
              <a:chExt cx="288" cy="624"/>
            </a:xfrm>
          </p:grpSpPr>
          <p:sp>
            <p:nvSpPr>
              <p:cNvPr id="50329" name="Rectangle 153"/>
              <p:cNvSpPr>
                <a:spLocks noChangeArrowheads="1"/>
              </p:cNvSpPr>
              <p:nvPr/>
            </p:nvSpPr>
            <p:spPr bwMode="auto">
              <a:xfrm>
                <a:off x="336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330" name="Rectangle 154"/>
              <p:cNvSpPr>
                <a:spLocks noChangeArrowheads="1"/>
              </p:cNvSpPr>
              <p:nvPr/>
            </p:nvSpPr>
            <p:spPr bwMode="auto">
              <a:xfrm>
                <a:off x="345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331" name="Freeform 155"/>
              <p:cNvSpPr>
                <a:spLocks/>
              </p:cNvSpPr>
              <p:nvPr/>
            </p:nvSpPr>
            <p:spPr bwMode="auto">
              <a:xfrm>
                <a:off x="345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0177" name="Group 156"/>
            <p:cNvGrpSpPr>
              <a:grpSpLocks/>
            </p:cNvGrpSpPr>
            <p:nvPr/>
          </p:nvGrpSpPr>
          <p:grpSpPr bwMode="auto">
            <a:xfrm>
              <a:off x="5040" y="3360"/>
              <a:ext cx="288" cy="432"/>
              <a:chOff x="4224" y="3360"/>
              <a:chExt cx="288" cy="432"/>
            </a:xfrm>
          </p:grpSpPr>
          <p:sp>
            <p:nvSpPr>
              <p:cNvPr id="50333" name="Rectangle 157"/>
              <p:cNvSpPr>
                <a:spLocks noChangeArrowheads="1"/>
              </p:cNvSpPr>
              <p:nvPr/>
            </p:nvSpPr>
            <p:spPr bwMode="auto">
              <a:xfrm>
                <a:off x="4224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334" name="Rectangle 158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335" name="Freeform 159"/>
              <p:cNvSpPr>
                <a:spLocks/>
              </p:cNvSpPr>
              <p:nvPr/>
            </p:nvSpPr>
            <p:spPr bwMode="auto">
              <a:xfrm>
                <a:off x="4320" y="3360"/>
                <a:ext cx="192" cy="336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0"/>
                  </a:cxn>
                  <a:cxn ang="0">
                    <a:pos x="96" y="96"/>
                  </a:cxn>
                  <a:cxn ang="0">
                    <a:pos x="192" y="0"/>
                  </a:cxn>
                  <a:cxn ang="0">
                    <a:pos x="192" y="336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0" y="336"/>
                    </a:moveTo>
                    <a:lnTo>
                      <a:pt x="0" y="0"/>
                    </a:lnTo>
                    <a:lnTo>
                      <a:pt x="96" y="96"/>
                    </a:lnTo>
                    <a:lnTo>
                      <a:pt x="192" y="0"/>
                    </a:lnTo>
                    <a:lnTo>
                      <a:pt x="192" y="33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0178" name="Group 160"/>
            <p:cNvGrpSpPr>
              <a:grpSpLocks/>
            </p:cNvGrpSpPr>
            <p:nvPr/>
          </p:nvGrpSpPr>
          <p:grpSpPr bwMode="auto">
            <a:xfrm>
              <a:off x="5328" y="3168"/>
              <a:ext cx="288" cy="624"/>
              <a:chOff x="3648" y="3168"/>
              <a:chExt cx="288" cy="624"/>
            </a:xfrm>
          </p:grpSpPr>
          <p:sp>
            <p:nvSpPr>
              <p:cNvPr id="50337" name="Rectangle 161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338" name="Rectangle 162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0184" name="Group 163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50340" name="Rectangle 164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341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342" name="Arc 166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343" name="Arc 167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344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50202" name="Group 169"/>
            <p:cNvGrpSpPr>
              <a:grpSpLocks/>
            </p:cNvGrpSpPr>
            <p:nvPr/>
          </p:nvGrpSpPr>
          <p:grpSpPr bwMode="auto">
            <a:xfrm>
              <a:off x="2160" y="3168"/>
              <a:ext cx="288" cy="624"/>
              <a:chOff x="3648" y="3168"/>
              <a:chExt cx="288" cy="624"/>
            </a:xfrm>
          </p:grpSpPr>
          <p:sp>
            <p:nvSpPr>
              <p:cNvPr id="50346" name="Rectangle 170"/>
              <p:cNvSpPr>
                <a:spLocks noChangeArrowheads="1"/>
              </p:cNvSpPr>
              <p:nvPr/>
            </p:nvSpPr>
            <p:spPr bwMode="auto">
              <a:xfrm>
                <a:off x="3648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347" name="Rectangle 171"/>
              <p:cNvSpPr>
                <a:spLocks noChangeArrowheads="1"/>
              </p:cNvSpPr>
              <p:nvPr/>
            </p:nvSpPr>
            <p:spPr bwMode="auto">
              <a:xfrm>
                <a:off x="3744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0215" name="Group 172"/>
              <p:cNvGrpSpPr>
                <a:grpSpLocks/>
              </p:cNvGrpSpPr>
              <p:nvPr/>
            </p:nvGrpSpPr>
            <p:grpSpPr bwMode="auto">
              <a:xfrm>
                <a:off x="3744" y="3168"/>
                <a:ext cx="192" cy="528"/>
                <a:chOff x="1392" y="1824"/>
                <a:chExt cx="192" cy="528"/>
              </a:xfrm>
            </p:grpSpPr>
            <p:sp>
              <p:nvSpPr>
                <p:cNvPr id="50349" name="Rectangle 173"/>
                <p:cNvSpPr>
                  <a:spLocks noChangeArrowheads="1"/>
                </p:cNvSpPr>
                <p:nvPr/>
              </p:nvSpPr>
              <p:spPr bwMode="auto">
                <a:xfrm>
                  <a:off x="1392" y="1920"/>
                  <a:ext cx="192" cy="432"/>
                </a:xfrm>
                <a:prstGeom prst="rect">
                  <a:avLst/>
                </a:prstGeom>
                <a:solidFill>
                  <a:srgbClr val="0099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350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1392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351" name="Arc 175"/>
                <p:cNvSpPr>
                  <a:spLocks/>
                </p:cNvSpPr>
                <p:nvPr/>
              </p:nvSpPr>
              <p:spPr bwMode="auto">
                <a:xfrm rot="10800000" flipV="1">
                  <a:off x="1392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352" name="Arc 176"/>
                <p:cNvSpPr>
                  <a:spLocks/>
                </p:cNvSpPr>
                <p:nvPr/>
              </p:nvSpPr>
              <p:spPr bwMode="auto">
                <a:xfrm rot="-10800000" flipH="1" flipV="1">
                  <a:off x="1488" y="1824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99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353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1584" y="1920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50216" name="Group 181"/>
          <p:cNvGrpSpPr>
            <a:grpSpLocks/>
          </p:cNvGrpSpPr>
          <p:nvPr/>
        </p:nvGrpSpPr>
        <p:grpSpPr bwMode="auto">
          <a:xfrm rot="-3489774">
            <a:off x="1219200" y="1524000"/>
            <a:ext cx="1219200" cy="1828800"/>
            <a:chOff x="3408" y="2256"/>
            <a:chExt cx="768" cy="1152"/>
          </a:xfrm>
        </p:grpSpPr>
        <p:grpSp>
          <p:nvGrpSpPr>
            <p:cNvPr id="50217" name="Group 182"/>
            <p:cNvGrpSpPr>
              <a:grpSpLocks/>
            </p:cNvGrpSpPr>
            <p:nvPr/>
          </p:nvGrpSpPr>
          <p:grpSpPr bwMode="auto">
            <a:xfrm rot="10800000">
              <a:off x="3408" y="2784"/>
              <a:ext cx="288" cy="624"/>
              <a:chOff x="720" y="3168"/>
              <a:chExt cx="288" cy="624"/>
            </a:xfrm>
          </p:grpSpPr>
          <p:sp>
            <p:nvSpPr>
              <p:cNvPr id="50359" name="Freeform 183"/>
              <p:cNvSpPr>
                <a:spLocks/>
              </p:cNvSpPr>
              <p:nvPr/>
            </p:nvSpPr>
            <p:spPr bwMode="auto">
              <a:xfrm>
                <a:off x="816" y="3168"/>
                <a:ext cx="192" cy="528"/>
              </a:xfrm>
              <a:custGeom>
                <a:avLst/>
                <a:gdLst/>
                <a:ahLst/>
                <a:cxnLst>
                  <a:cxn ang="0">
                    <a:pos x="0" y="528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192" y="528"/>
                  </a:cxn>
                  <a:cxn ang="0">
                    <a:pos x="0" y="528"/>
                  </a:cxn>
                </a:cxnLst>
                <a:rect l="0" t="0" r="r" b="b"/>
                <a:pathLst>
                  <a:path w="192" h="528">
                    <a:moveTo>
                      <a:pt x="0" y="528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192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360" name="Rectangle 184"/>
              <p:cNvSpPr>
                <a:spLocks noChangeArrowheads="1"/>
              </p:cNvSpPr>
              <p:nvPr/>
            </p:nvSpPr>
            <p:spPr bwMode="auto">
              <a:xfrm>
                <a:off x="7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361" name="Rectangle 185"/>
              <p:cNvSpPr>
                <a:spLocks noChangeArrowheads="1"/>
              </p:cNvSpPr>
              <p:nvPr/>
            </p:nvSpPr>
            <p:spPr bwMode="auto">
              <a:xfrm>
                <a:off x="8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50362" name="Rectangle 186"/>
            <p:cNvSpPr>
              <a:spLocks noChangeArrowheads="1"/>
            </p:cNvSpPr>
            <p:nvPr/>
          </p:nvSpPr>
          <p:spPr bwMode="auto">
            <a:xfrm>
              <a:off x="3408" y="2256"/>
              <a:ext cx="768" cy="528"/>
            </a:xfrm>
            <a:prstGeom prst="rect">
              <a:avLst/>
            </a:prstGeom>
            <a:solidFill>
              <a:srgbClr val="0099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50218" name="Group 187"/>
            <p:cNvGrpSpPr>
              <a:grpSpLocks/>
            </p:cNvGrpSpPr>
            <p:nvPr/>
          </p:nvGrpSpPr>
          <p:grpSpPr bwMode="auto">
            <a:xfrm rot="10800000">
              <a:off x="3696" y="2784"/>
              <a:ext cx="288" cy="432"/>
              <a:chOff x="1920" y="3360"/>
              <a:chExt cx="288" cy="432"/>
            </a:xfrm>
          </p:grpSpPr>
          <p:sp>
            <p:nvSpPr>
              <p:cNvPr id="50364" name="Rectangle 188"/>
              <p:cNvSpPr>
                <a:spLocks noChangeArrowheads="1"/>
              </p:cNvSpPr>
              <p:nvPr/>
            </p:nvSpPr>
            <p:spPr bwMode="auto">
              <a:xfrm>
                <a:off x="1920" y="3696"/>
                <a:ext cx="96" cy="96"/>
              </a:xfrm>
              <a:prstGeom prst="rect">
                <a:avLst/>
              </a:prstGeom>
              <a:solidFill>
                <a:srgbClr val="C0C0C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0219" name="Group 189"/>
              <p:cNvGrpSpPr>
                <a:grpSpLocks/>
              </p:cNvGrpSpPr>
              <p:nvPr/>
            </p:nvGrpSpPr>
            <p:grpSpPr bwMode="auto">
              <a:xfrm>
                <a:off x="2016" y="3360"/>
                <a:ext cx="192" cy="336"/>
                <a:chOff x="2016" y="2976"/>
                <a:chExt cx="192" cy="336"/>
              </a:xfrm>
            </p:grpSpPr>
            <p:sp>
              <p:nvSpPr>
                <p:cNvPr id="50366" name="Rectangle 190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367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0220" name="Group 192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50369" name="Arc 193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0370" name="Arc 194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0371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372" name="Line 196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0373" name="Rectangle 197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50221" name="Group 198"/>
            <p:cNvGrpSpPr>
              <a:grpSpLocks/>
            </p:cNvGrpSpPr>
            <p:nvPr/>
          </p:nvGrpSpPr>
          <p:grpSpPr bwMode="auto">
            <a:xfrm>
              <a:off x="3983" y="2783"/>
              <a:ext cx="192" cy="432"/>
              <a:chOff x="3983" y="2783"/>
              <a:chExt cx="192" cy="432"/>
            </a:xfrm>
          </p:grpSpPr>
          <p:grpSp>
            <p:nvGrpSpPr>
              <p:cNvPr id="50222" name="Group 199"/>
              <p:cNvGrpSpPr>
                <a:grpSpLocks/>
              </p:cNvGrpSpPr>
              <p:nvPr/>
            </p:nvGrpSpPr>
            <p:grpSpPr bwMode="auto">
              <a:xfrm rot="10800000">
                <a:off x="3983" y="2879"/>
                <a:ext cx="192" cy="336"/>
                <a:chOff x="2016" y="2976"/>
                <a:chExt cx="192" cy="336"/>
              </a:xfrm>
            </p:grpSpPr>
            <p:sp>
              <p:nvSpPr>
                <p:cNvPr id="50376" name="Rectangle 200"/>
                <p:cNvSpPr>
                  <a:spLocks noChangeArrowheads="1"/>
                </p:cNvSpPr>
                <p:nvPr/>
              </p:nvSpPr>
              <p:spPr bwMode="auto">
                <a:xfrm>
                  <a:off x="2016" y="2976"/>
                  <a:ext cx="192" cy="33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50377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201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0224" name="Group 202"/>
                <p:cNvGrpSpPr>
                  <a:grpSpLocks/>
                </p:cNvGrpSpPr>
                <p:nvPr/>
              </p:nvGrpSpPr>
              <p:grpSpPr bwMode="auto">
                <a:xfrm>
                  <a:off x="2016" y="2976"/>
                  <a:ext cx="192" cy="96"/>
                  <a:chOff x="2016" y="2976"/>
                  <a:chExt cx="192" cy="96"/>
                </a:xfrm>
              </p:grpSpPr>
              <p:sp>
                <p:nvSpPr>
                  <p:cNvPr id="50379" name="Arc 203"/>
                  <p:cNvSpPr>
                    <a:spLocks/>
                  </p:cNvSpPr>
                  <p:nvPr/>
                </p:nvSpPr>
                <p:spPr bwMode="auto">
                  <a:xfrm rot="-10800000">
                    <a:off x="2016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0380" name="Arc 204"/>
                  <p:cNvSpPr>
                    <a:spLocks/>
                  </p:cNvSpPr>
                  <p:nvPr/>
                </p:nvSpPr>
                <p:spPr bwMode="auto">
                  <a:xfrm rot="10800000" flipH="1">
                    <a:off x="2112" y="2976"/>
                    <a:ext cx="96" cy="9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0381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2208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382" name="Line 206"/>
                <p:cNvSpPr>
                  <a:spLocks noChangeShapeType="1"/>
                </p:cNvSpPr>
                <p:nvPr/>
              </p:nvSpPr>
              <p:spPr bwMode="auto">
                <a:xfrm>
                  <a:off x="2016" y="331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0383" name="Rectangle 207"/>
              <p:cNvSpPr>
                <a:spLocks noChangeArrowheads="1"/>
              </p:cNvSpPr>
              <p:nvPr/>
            </p:nvSpPr>
            <p:spPr bwMode="auto">
              <a:xfrm rot="10800000">
                <a:off x="3983" y="2783"/>
                <a:ext cx="192" cy="96"/>
              </a:xfrm>
              <a:prstGeom prst="rect">
                <a:avLst/>
              </a:prstGeom>
              <a:solidFill>
                <a:srgbClr val="4D4D4D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200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Translation - </a:t>
            </a:r>
            <a:r>
              <a:rPr lang="de-DE" sz="4400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Termination</a:t>
            </a:r>
            <a:endParaRPr kumimoji="0" lang="de-DE" sz="4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Vom Gen zum Genprodukt</a:t>
            </a:r>
            <a:endParaRPr lang="de-DE" dirty="0"/>
          </a:p>
        </p:txBody>
      </p:sp>
      <p:pic>
        <p:nvPicPr>
          <p:cNvPr id="2050" name="Picture 2" descr="C:\Users\Weinrich\Documents\SCHULE\BIO-Material\zKl.12\Kl. 12_Genetik\Folie_Vom Gen zum Genprodu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663813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Translation: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de-DE" sz="4400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Überblick</a:t>
            </a:r>
            <a:endParaRPr kumimoji="0" lang="de-DE" sz="4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82323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Program Files\Common Files\Schroedel\Grüne Reihe\10910_Genetik\03_Molekulare_Grundlagen_der_Genetik\03_Grafiken\10910_073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8476999" cy="4401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293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89040"/>
            <a:ext cx="61817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4887252"/>
            <a:ext cx="63367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r"/>
              </a:tabLst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/>
                <a:ea typeface="MS Mincho" pitchFamily="49" charset="-128"/>
                <a:cs typeface="Times New Roman" pitchFamily="18" charset="0"/>
              </a:rPr>
              <a:t>c)   Nennen Sie allgemeine Unterschiede zwischen der Nukleinsäure DNA und RNA.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248275"/>
            <a:ext cx="62865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LOGO_Fachschaf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165304"/>
            <a:ext cx="533490" cy="53494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95536" y="1522240"/>
            <a:ext cx="82809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 startAt="4"/>
              <a:tabLst>
                <a:tab pos="450850" algn="r"/>
              </a:tabLst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charset="0"/>
                <a:ea typeface="MS Mincho" pitchFamily="49" charset="-128"/>
                <a:cs typeface="Times New Roman" pitchFamily="18" charset="0"/>
              </a:rPr>
              <a:t>Bestimmen Sie mit Hilfe von M1 die Aminosäuresequenz folgender DNA-Sequenz:</a:t>
            </a: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r"/>
              </a:tabLst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charset="0"/>
                <a:ea typeface="MS Mincho" pitchFamily="49" charset="-128"/>
                <a:cs typeface="Times New Roman" pitchFamily="18" charset="0"/>
              </a:rPr>
              <a:t>   </a:t>
            </a:r>
          </a:p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r"/>
              </a:tabLst>
            </a:pPr>
            <a:r>
              <a:rPr kumimoji="0" lang="de-DE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charset="0"/>
                <a:ea typeface="MS Mincho" pitchFamily="49" charset="-128"/>
                <a:cs typeface="Times New Roman" pitchFamily="18" charset="0"/>
              </a:rPr>
              <a:t>CACTGCGGGCCCTTTAAATCGCGTCTGATAAGAACAAGCACG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r"/>
              </a:tabLst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7" name="Bild 90" descr="A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77072"/>
            <a:ext cx="3343522" cy="2592288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51520" y="2852936"/>
            <a:ext cx="84249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 startAt="5"/>
              <a:tabLst>
                <a:tab pos="450850" algn="r"/>
              </a:tabLst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charset="0"/>
                <a:ea typeface="MS Mincho" pitchFamily="49" charset="-128"/>
                <a:cs typeface="Times New Roman" pitchFamily="18" charset="0"/>
              </a:rPr>
              <a:t>Skizieren Sie ein Beispiel für die Raumstruktur dieses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MT" charset="0"/>
                <a:ea typeface="MS Mincho" pitchFamily="49" charset="-128"/>
                <a:cs typeface="Times New Roman" pitchFamily="18" charset="0"/>
              </a:rPr>
              <a:t>Polypeptids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charset="0"/>
                <a:ea typeface="MS Mincho" pitchFamily="49" charset="-128"/>
                <a:cs typeface="Times New Roman" pitchFamily="18" charset="0"/>
              </a:rPr>
              <a:t>.</a:t>
            </a: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 startAt="5"/>
              <a:tabLst>
                <a:tab pos="450850" algn="r"/>
              </a:tabLst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MT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 startAt="5"/>
              <a:tabLst>
                <a:tab pos="450850" algn="r"/>
              </a:tabLst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charset="0"/>
                <a:ea typeface="MS Mincho" pitchFamily="49" charset="-128"/>
                <a:cs typeface="Times New Roman" pitchFamily="18" charset="0"/>
              </a:rPr>
              <a:t>In jedem Organismus codieren 61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MT" charset="0"/>
                <a:ea typeface="MS Mincho" pitchFamily="49" charset="-128"/>
                <a:cs typeface="Times New Roman" pitchFamily="18" charset="0"/>
              </a:rPr>
              <a:t>Codons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charset="0"/>
                <a:ea typeface="MS Mincho" pitchFamily="49" charset="-128"/>
                <a:cs typeface="Times New Roman" pitchFamily="18" charset="0"/>
              </a:rPr>
              <a:t> für 20 Aminosäuren. Es existieren aber nicht 61 t-RNAs. Haben Sie eine Idee, warum die PBS dennoch funktioniert?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fik 5" descr="LOGO_Fachscha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6165304"/>
            <a:ext cx="533490" cy="5349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baustelle-580pixel_94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08912" cy="5859465"/>
          </a:xfrm>
        </p:spPr>
      </p:pic>
      <p:sp>
        <p:nvSpPr>
          <p:cNvPr id="5" name="Textfeld 4"/>
          <p:cNvSpPr txBox="1"/>
          <p:nvPr/>
        </p:nvSpPr>
        <p:spPr>
          <a:xfrm>
            <a:off x="3059832" y="1916832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b="1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de-DE" b="1" dirty="0" err="1" smtClean="0">
                <a:solidFill>
                  <a:srgbClr val="FF0000"/>
                </a:solidFill>
              </a:rPr>
              <a:t>Nukleotide</a:t>
            </a:r>
            <a:endParaRPr lang="de-DE" b="1" dirty="0" smtClean="0">
              <a:solidFill>
                <a:srgbClr val="FF0000"/>
              </a:solidFill>
            </a:endParaRPr>
          </a:p>
          <a:p>
            <a:endParaRPr lang="de-DE" b="1" dirty="0">
              <a:solidFill>
                <a:srgbClr val="FF0000"/>
              </a:solidFill>
            </a:endParaRPr>
          </a:p>
          <a:p>
            <a:endParaRPr lang="de-DE" b="1" dirty="0" smtClean="0">
              <a:solidFill>
                <a:srgbClr val="FF0000"/>
              </a:solidFill>
            </a:endParaRPr>
          </a:p>
          <a:p>
            <a:endParaRPr lang="de-DE" b="1" dirty="0">
              <a:solidFill>
                <a:srgbClr val="FF0000"/>
              </a:solidFill>
            </a:endParaRPr>
          </a:p>
          <a:p>
            <a:endParaRPr lang="de-DE" b="1" dirty="0" smtClean="0">
              <a:solidFill>
                <a:srgbClr val="FF0000"/>
              </a:solidFill>
            </a:endParaRPr>
          </a:p>
          <a:p>
            <a:endParaRPr lang="de-DE" b="1" dirty="0">
              <a:solidFill>
                <a:srgbClr val="FF0000"/>
              </a:solidFill>
            </a:endParaRPr>
          </a:p>
          <a:p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b="1" dirty="0" err="1" smtClean="0">
                <a:solidFill>
                  <a:srgbClr val="FFFF00"/>
                </a:solidFill>
              </a:rPr>
              <a:t>Polypeptide</a:t>
            </a:r>
            <a:endParaRPr lang="de-DE" b="1" dirty="0">
              <a:solidFill>
                <a:srgbClr val="FFFF00"/>
              </a:solidFill>
            </a:endParaRPr>
          </a:p>
        </p:txBody>
      </p:sp>
      <p:sp>
        <p:nvSpPr>
          <p:cNvPr id="6" name="Pfeil nach unten 5"/>
          <p:cNvSpPr/>
          <p:nvPr/>
        </p:nvSpPr>
        <p:spPr>
          <a:xfrm rot="2318461">
            <a:off x="4882929" y="3227619"/>
            <a:ext cx="530126" cy="720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131840" y="1412776"/>
            <a:ext cx="33843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                                                              </a:t>
            </a:r>
          </a:p>
          <a:p>
            <a:r>
              <a:rPr lang="de-DE" sz="2800" b="1" dirty="0">
                <a:solidFill>
                  <a:srgbClr val="FF0000"/>
                </a:solidFill>
              </a:rPr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                     Vom Gen</a:t>
            </a:r>
          </a:p>
          <a:p>
            <a:endParaRPr lang="de-DE" sz="2800" b="1" dirty="0">
              <a:solidFill>
                <a:srgbClr val="FF0000"/>
              </a:solidFill>
            </a:endParaRPr>
          </a:p>
          <a:p>
            <a:endParaRPr lang="de-DE" sz="2800" b="1" dirty="0" smtClean="0">
              <a:solidFill>
                <a:srgbClr val="FF0000"/>
              </a:solidFill>
            </a:endParaRPr>
          </a:p>
          <a:p>
            <a:endParaRPr lang="de-DE" sz="2800" b="1" dirty="0">
              <a:solidFill>
                <a:srgbClr val="FF0000"/>
              </a:solidFill>
            </a:endParaRPr>
          </a:p>
          <a:p>
            <a:endParaRPr lang="de-DE" sz="2800" b="1" dirty="0" smtClean="0">
              <a:solidFill>
                <a:srgbClr val="FFFF00"/>
              </a:solidFill>
            </a:endParaRPr>
          </a:p>
          <a:p>
            <a:r>
              <a:rPr lang="de-DE" sz="2800" b="1" dirty="0" smtClean="0">
                <a:solidFill>
                  <a:srgbClr val="FFFF00"/>
                </a:solidFill>
              </a:rPr>
              <a:t>zum Genprodukt?</a:t>
            </a:r>
            <a:endParaRPr lang="de-DE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Vom Gen zum Genprodukt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C:\Users\Weinrich\Documents\SCHULE\BIO-Material\zKl.12\Kl. 12_Genetik\Transkription &amp; Trans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86512"/>
            <a:ext cx="7848872" cy="5547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C:\Users\Weinrich\Documents\SCHULE\BIO-Material\zKl.12\Kl. 12_Genetik\Transkrip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730" y="210312"/>
            <a:ext cx="7191702" cy="6437376"/>
          </a:xfrm>
          <a:prstGeom prst="rect">
            <a:avLst/>
          </a:prstGeom>
          <a:noFill/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96B6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Transkription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187624" y="3789040"/>
            <a:ext cx="374441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259632" y="5085184"/>
            <a:ext cx="374441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899592" y="3140968"/>
            <a:ext cx="40324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RNA </a:t>
            </a:r>
            <a:r>
              <a:rPr lang="de-DE" dirty="0" err="1" smtClean="0"/>
              <a:t>Prozessierung</a:t>
            </a:r>
            <a:endParaRPr lang="de-DE" dirty="0"/>
          </a:p>
        </p:txBody>
      </p:sp>
      <p:pic>
        <p:nvPicPr>
          <p:cNvPr id="5122" name="Picture 2" descr="C:\Users\Weinrich\Documents\SCHULE\BIO-Material\zKl.12\Kl. 12_Genetik\LOGO_Prozessier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262063" cy="1435100"/>
          </a:xfrm>
          <a:prstGeom prst="rect">
            <a:avLst/>
          </a:prstGeom>
          <a:noFill/>
        </p:spPr>
      </p:pic>
      <p:pic>
        <p:nvPicPr>
          <p:cNvPr id="5124" name="Picture 4" descr="http://upload.wikimedia.org/wikipedia/commons/1/12/DNA_exons_intro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8707831" cy="2522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Ausganssituation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2209800" y="1371600"/>
            <a:ext cx="4876800" cy="2362200"/>
            <a:chOff x="1392" y="960"/>
            <a:chExt cx="3072" cy="1488"/>
          </a:xfrm>
        </p:grpSpPr>
        <p:sp>
          <p:nvSpPr>
            <p:cNvPr id="26702" name="Freeform 78"/>
            <p:cNvSpPr>
              <a:spLocks/>
            </p:cNvSpPr>
            <p:nvPr/>
          </p:nvSpPr>
          <p:spPr bwMode="auto">
            <a:xfrm>
              <a:off x="1536" y="1104"/>
              <a:ext cx="2784" cy="120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384" y="288"/>
                </a:cxn>
                <a:cxn ang="0">
                  <a:pos x="720" y="144"/>
                </a:cxn>
                <a:cxn ang="0">
                  <a:pos x="1056" y="0"/>
                </a:cxn>
                <a:cxn ang="0">
                  <a:pos x="1440" y="48"/>
                </a:cxn>
                <a:cxn ang="0">
                  <a:pos x="1728" y="240"/>
                </a:cxn>
                <a:cxn ang="0">
                  <a:pos x="1776" y="576"/>
                </a:cxn>
                <a:cxn ang="0">
                  <a:pos x="1488" y="816"/>
                </a:cxn>
                <a:cxn ang="0">
                  <a:pos x="1680" y="1104"/>
                </a:cxn>
                <a:cxn ang="0">
                  <a:pos x="2016" y="1200"/>
                </a:cxn>
                <a:cxn ang="0">
                  <a:pos x="2352" y="1056"/>
                </a:cxn>
                <a:cxn ang="0">
                  <a:pos x="2640" y="864"/>
                </a:cxn>
                <a:cxn ang="0">
                  <a:pos x="2784" y="528"/>
                </a:cxn>
              </a:cxnLst>
              <a:rect l="0" t="0" r="r" b="b"/>
              <a:pathLst>
                <a:path w="2784" h="1200">
                  <a:moveTo>
                    <a:pt x="0" y="288"/>
                  </a:moveTo>
                  <a:lnTo>
                    <a:pt x="384" y="288"/>
                  </a:lnTo>
                  <a:lnTo>
                    <a:pt x="720" y="144"/>
                  </a:lnTo>
                  <a:lnTo>
                    <a:pt x="1056" y="0"/>
                  </a:lnTo>
                  <a:lnTo>
                    <a:pt x="1440" y="48"/>
                  </a:lnTo>
                  <a:lnTo>
                    <a:pt x="1728" y="240"/>
                  </a:lnTo>
                  <a:lnTo>
                    <a:pt x="1776" y="576"/>
                  </a:lnTo>
                  <a:lnTo>
                    <a:pt x="1488" y="816"/>
                  </a:lnTo>
                  <a:lnTo>
                    <a:pt x="1680" y="1104"/>
                  </a:lnTo>
                  <a:lnTo>
                    <a:pt x="2016" y="1200"/>
                  </a:lnTo>
                  <a:lnTo>
                    <a:pt x="2352" y="1056"/>
                  </a:lnTo>
                  <a:lnTo>
                    <a:pt x="2640" y="864"/>
                  </a:lnTo>
                  <a:lnTo>
                    <a:pt x="2784" y="528"/>
                  </a:lnTo>
                </a:path>
              </a:pathLst>
            </a:custGeom>
            <a:noFill/>
            <a:ln w="3810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686" name="Oval 62"/>
            <p:cNvSpPr>
              <a:spLocks noChangeArrowheads="1"/>
            </p:cNvSpPr>
            <p:nvPr/>
          </p:nvSpPr>
          <p:spPr bwMode="auto">
            <a:xfrm>
              <a:off x="1392" y="1248"/>
              <a:ext cx="288" cy="288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87" name="Oval 63"/>
            <p:cNvSpPr>
              <a:spLocks noChangeArrowheads="1"/>
            </p:cNvSpPr>
            <p:nvPr/>
          </p:nvSpPr>
          <p:spPr bwMode="auto">
            <a:xfrm>
              <a:off x="1776" y="1248"/>
              <a:ext cx="288" cy="288"/>
            </a:xfrm>
            <a:prstGeom prst="ellipse">
              <a:avLst/>
            </a:prstGeom>
            <a:solidFill>
              <a:schemeClr val="accent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88" name="Oval 64"/>
            <p:cNvSpPr>
              <a:spLocks noChangeArrowheads="1"/>
            </p:cNvSpPr>
            <p:nvPr/>
          </p:nvSpPr>
          <p:spPr bwMode="auto">
            <a:xfrm>
              <a:off x="2112" y="1104"/>
              <a:ext cx="288" cy="288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89" name="Oval 65"/>
            <p:cNvSpPr>
              <a:spLocks noChangeArrowheads="1"/>
            </p:cNvSpPr>
            <p:nvPr/>
          </p:nvSpPr>
          <p:spPr bwMode="auto">
            <a:xfrm>
              <a:off x="2448" y="960"/>
              <a:ext cx="288" cy="288"/>
            </a:xfrm>
            <a:prstGeom prst="ellipse">
              <a:avLst/>
            </a:prstGeom>
            <a:solidFill>
              <a:srgbClr val="CC66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90" name="Oval 66"/>
            <p:cNvSpPr>
              <a:spLocks noChangeArrowheads="1"/>
            </p:cNvSpPr>
            <p:nvPr/>
          </p:nvSpPr>
          <p:spPr bwMode="auto">
            <a:xfrm>
              <a:off x="2832" y="1008"/>
              <a:ext cx="288" cy="288"/>
            </a:xfrm>
            <a:prstGeom prst="ellipse">
              <a:avLst/>
            </a:prstGeom>
            <a:solidFill>
              <a:srgbClr val="6699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91" name="Oval 67"/>
            <p:cNvSpPr>
              <a:spLocks noChangeArrowheads="1"/>
            </p:cNvSpPr>
            <p:nvPr/>
          </p:nvSpPr>
          <p:spPr bwMode="auto">
            <a:xfrm>
              <a:off x="3120" y="1200"/>
              <a:ext cx="288" cy="288"/>
            </a:xfrm>
            <a:prstGeom prst="ellipse">
              <a:avLst/>
            </a:prstGeom>
            <a:solidFill>
              <a:srgbClr val="666699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92" name="Oval 68"/>
            <p:cNvSpPr>
              <a:spLocks noChangeArrowheads="1"/>
            </p:cNvSpPr>
            <p:nvPr/>
          </p:nvSpPr>
          <p:spPr bwMode="auto">
            <a:xfrm>
              <a:off x="3168" y="1536"/>
              <a:ext cx="288" cy="288"/>
            </a:xfrm>
            <a:prstGeom prst="ellipse">
              <a:avLst/>
            </a:prstGeom>
            <a:solidFill>
              <a:srgbClr val="CC0099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93" name="Oval 69"/>
            <p:cNvSpPr>
              <a:spLocks noChangeArrowheads="1"/>
            </p:cNvSpPr>
            <p:nvPr/>
          </p:nvSpPr>
          <p:spPr bwMode="auto">
            <a:xfrm>
              <a:off x="2880" y="1776"/>
              <a:ext cx="288" cy="288"/>
            </a:xfrm>
            <a:prstGeom prst="ellipse">
              <a:avLst/>
            </a:prstGeom>
            <a:solidFill>
              <a:srgbClr val="99CC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94" name="Oval 70"/>
            <p:cNvSpPr>
              <a:spLocks noChangeArrowheads="1"/>
            </p:cNvSpPr>
            <p:nvPr/>
          </p:nvSpPr>
          <p:spPr bwMode="auto">
            <a:xfrm>
              <a:off x="3072" y="2064"/>
              <a:ext cx="288" cy="288"/>
            </a:xfrm>
            <a:prstGeom prst="ellipse">
              <a:avLst/>
            </a:prstGeom>
            <a:solidFill>
              <a:srgbClr val="FF99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95" name="Oval 71"/>
            <p:cNvSpPr>
              <a:spLocks noChangeArrowheads="1"/>
            </p:cNvSpPr>
            <p:nvPr/>
          </p:nvSpPr>
          <p:spPr bwMode="auto">
            <a:xfrm>
              <a:off x="3408" y="2160"/>
              <a:ext cx="288" cy="288"/>
            </a:xfrm>
            <a:prstGeom prst="ellipse">
              <a:avLst/>
            </a:prstGeom>
            <a:solidFill>
              <a:srgbClr val="3366CC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96" name="Oval 72"/>
            <p:cNvSpPr>
              <a:spLocks noChangeArrowheads="1"/>
            </p:cNvSpPr>
            <p:nvPr/>
          </p:nvSpPr>
          <p:spPr bwMode="auto">
            <a:xfrm>
              <a:off x="3744" y="2016"/>
              <a:ext cx="288" cy="288"/>
            </a:xfrm>
            <a:prstGeom prst="ellipse">
              <a:avLst/>
            </a:prstGeom>
            <a:solidFill>
              <a:srgbClr val="9999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97" name="Oval 73"/>
            <p:cNvSpPr>
              <a:spLocks noChangeArrowheads="1"/>
            </p:cNvSpPr>
            <p:nvPr/>
          </p:nvSpPr>
          <p:spPr bwMode="auto">
            <a:xfrm>
              <a:off x="4032" y="1824"/>
              <a:ext cx="288" cy="288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98" name="Oval 74"/>
            <p:cNvSpPr>
              <a:spLocks noChangeArrowheads="1"/>
            </p:cNvSpPr>
            <p:nvPr/>
          </p:nvSpPr>
          <p:spPr bwMode="auto">
            <a:xfrm>
              <a:off x="4176" y="1488"/>
              <a:ext cx="288" cy="288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4343400" y="3429000"/>
            <a:ext cx="457200" cy="1676400"/>
            <a:chOff x="2736" y="2160"/>
            <a:chExt cx="288" cy="1056"/>
          </a:xfrm>
        </p:grpSpPr>
        <p:sp>
          <p:nvSpPr>
            <p:cNvPr id="26704" name="Line 80"/>
            <p:cNvSpPr>
              <a:spLocks noChangeShapeType="1"/>
            </p:cNvSpPr>
            <p:nvPr/>
          </p:nvSpPr>
          <p:spPr bwMode="auto">
            <a:xfrm flipV="1">
              <a:off x="2880" y="2160"/>
              <a:ext cx="0" cy="432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705" name="Rectangle 81"/>
            <p:cNvSpPr>
              <a:spLocks noChangeArrowheads="1"/>
            </p:cNvSpPr>
            <p:nvPr/>
          </p:nvSpPr>
          <p:spPr bwMode="auto">
            <a:xfrm>
              <a:off x="2736" y="2592"/>
              <a:ext cx="288" cy="38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de-DE" sz="4000"/>
                <a:t>?</a:t>
              </a:r>
            </a:p>
          </p:txBody>
        </p:sp>
        <p:sp>
          <p:nvSpPr>
            <p:cNvPr id="26706" name="Line 82"/>
            <p:cNvSpPr>
              <a:spLocks noChangeShapeType="1"/>
            </p:cNvSpPr>
            <p:nvPr/>
          </p:nvSpPr>
          <p:spPr bwMode="auto">
            <a:xfrm flipV="1">
              <a:off x="2880" y="2976"/>
              <a:ext cx="0" cy="240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1371600" y="5257800"/>
            <a:ext cx="6324600" cy="1066800"/>
            <a:chOff x="864" y="3312"/>
            <a:chExt cx="3984" cy="672"/>
          </a:xfrm>
        </p:grpSpPr>
        <p:sp>
          <p:nvSpPr>
            <p:cNvPr id="26709" name="Rectangle 85"/>
            <p:cNvSpPr>
              <a:spLocks noChangeArrowheads="1"/>
            </p:cNvSpPr>
            <p:nvPr/>
          </p:nvSpPr>
          <p:spPr bwMode="auto">
            <a:xfrm>
              <a:off x="1104" y="384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5" name="Group 86"/>
            <p:cNvGrpSpPr>
              <a:grpSpLocks/>
            </p:cNvGrpSpPr>
            <p:nvPr/>
          </p:nvGrpSpPr>
          <p:grpSpPr bwMode="auto">
            <a:xfrm>
              <a:off x="2400" y="3312"/>
              <a:ext cx="192" cy="528"/>
              <a:chOff x="1392" y="1824"/>
              <a:chExt cx="192" cy="528"/>
            </a:xfrm>
          </p:grpSpPr>
          <p:sp>
            <p:nvSpPr>
              <p:cNvPr id="26711" name="Rectangle 87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192" cy="432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712" name="Line 88"/>
              <p:cNvSpPr>
                <a:spLocks noChangeShapeType="1"/>
              </p:cNvSpPr>
              <p:nvPr/>
            </p:nvSpPr>
            <p:spPr bwMode="auto">
              <a:xfrm flipV="1">
                <a:off x="1392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713" name="Arc 89"/>
              <p:cNvSpPr>
                <a:spLocks/>
              </p:cNvSpPr>
              <p:nvPr/>
            </p:nvSpPr>
            <p:spPr bwMode="auto">
              <a:xfrm rot="10800000" flipV="1">
                <a:off x="1392" y="182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714" name="Arc 90"/>
              <p:cNvSpPr>
                <a:spLocks/>
              </p:cNvSpPr>
              <p:nvPr/>
            </p:nvSpPr>
            <p:spPr bwMode="auto">
              <a:xfrm rot="-10800000" flipH="1" flipV="1">
                <a:off x="1488" y="182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715" name="Line 91"/>
              <p:cNvSpPr>
                <a:spLocks noChangeShapeType="1"/>
              </p:cNvSpPr>
              <p:nvPr/>
            </p:nvSpPr>
            <p:spPr bwMode="auto">
              <a:xfrm flipV="1">
                <a:off x="1584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" name="Group 92"/>
            <p:cNvGrpSpPr>
              <a:grpSpLocks/>
            </p:cNvGrpSpPr>
            <p:nvPr/>
          </p:nvGrpSpPr>
          <p:grpSpPr bwMode="auto">
            <a:xfrm>
              <a:off x="1248" y="3504"/>
              <a:ext cx="192" cy="336"/>
              <a:chOff x="2016" y="2976"/>
              <a:chExt cx="192" cy="336"/>
            </a:xfrm>
          </p:grpSpPr>
          <p:sp>
            <p:nvSpPr>
              <p:cNvPr id="26717" name="Rectangle 93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192" cy="3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718" name="Line 94"/>
              <p:cNvSpPr>
                <a:spLocks noChangeShapeType="1"/>
              </p:cNvSpPr>
              <p:nvPr/>
            </p:nvSpPr>
            <p:spPr bwMode="auto">
              <a:xfrm flipV="1">
                <a:off x="2016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7" name="Group 95"/>
              <p:cNvGrpSpPr>
                <a:grpSpLocks/>
              </p:cNvGrpSpPr>
              <p:nvPr/>
            </p:nvGrpSpPr>
            <p:grpSpPr bwMode="auto">
              <a:xfrm>
                <a:off x="2016" y="2976"/>
                <a:ext cx="192" cy="96"/>
                <a:chOff x="2016" y="2976"/>
                <a:chExt cx="192" cy="96"/>
              </a:xfrm>
            </p:grpSpPr>
            <p:sp>
              <p:nvSpPr>
                <p:cNvPr id="26720" name="Arc 96"/>
                <p:cNvSpPr>
                  <a:spLocks/>
                </p:cNvSpPr>
                <p:nvPr/>
              </p:nvSpPr>
              <p:spPr bwMode="auto">
                <a:xfrm rot="-10800000">
                  <a:off x="2016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721" name="Arc 97"/>
                <p:cNvSpPr>
                  <a:spLocks/>
                </p:cNvSpPr>
                <p:nvPr/>
              </p:nvSpPr>
              <p:spPr bwMode="auto">
                <a:xfrm rot="10800000" flipH="1">
                  <a:off x="2112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6722" name="Line 98"/>
              <p:cNvSpPr>
                <a:spLocks noChangeShapeType="1"/>
              </p:cNvSpPr>
              <p:nvPr/>
            </p:nvSpPr>
            <p:spPr bwMode="auto">
              <a:xfrm flipV="1">
                <a:off x="2208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723" name="Line 99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6724" name="Freeform 100"/>
            <p:cNvSpPr>
              <a:spLocks/>
            </p:cNvSpPr>
            <p:nvPr/>
          </p:nvSpPr>
          <p:spPr bwMode="auto">
            <a:xfrm>
              <a:off x="2016" y="3504"/>
              <a:ext cx="192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0"/>
                </a:cxn>
                <a:cxn ang="0">
                  <a:pos x="96" y="96"/>
                </a:cxn>
                <a:cxn ang="0">
                  <a:pos x="192" y="0"/>
                </a:cxn>
                <a:cxn ang="0">
                  <a:pos x="192" y="336"/>
                </a:cxn>
                <a:cxn ang="0">
                  <a:pos x="0" y="336"/>
                </a:cxn>
              </a:cxnLst>
              <a:rect l="0" t="0" r="r" b="b"/>
              <a:pathLst>
                <a:path w="192" h="336">
                  <a:moveTo>
                    <a:pt x="0" y="336"/>
                  </a:moveTo>
                  <a:lnTo>
                    <a:pt x="0" y="0"/>
                  </a:lnTo>
                  <a:lnTo>
                    <a:pt x="96" y="96"/>
                  </a:lnTo>
                  <a:lnTo>
                    <a:pt x="192" y="0"/>
                  </a:lnTo>
                  <a:lnTo>
                    <a:pt x="192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725" name="Freeform 101"/>
            <p:cNvSpPr>
              <a:spLocks/>
            </p:cNvSpPr>
            <p:nvPr/>
          </p:nvSpPr>
          <p:spPr bwMode="auto">
            <a:xfrm>
              <a:off x="1632" y="3312"/>
              <a:ext cx="19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528"/>
                </a:cxn>
                <a:cxn ang="0">
                  <a:pos x="0" y="528"/>
                </a:cxn>
              </a:cxnLst>
              <a:rect l="0" t="0" r="r" b="b"/>
              <a:pathLst>
                <a:path w="192" h="528">
                  <a:moveTo>
                    <a:pt x="0" y="528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192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726" name="Rectangle 102"/>
            <p:cNvSpPr>
              <a:spLocks noChangeArrowheads="1"/>
            </p:cNvSpPr>
            <p:nvPr/>
          </p:nvSpPr>
          <p:spPr bwMode="auto">
            <a:xfrm>
              <a:off x="1200" y="384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27" name="Rectangle 103"/>
            <p:cNvSpPr>
              <a:spLocks noChangeArrowheads="1"/>
            </p:cNvSpPr>
            <p:nvPr/>
          </p:nvSpPr>
          <p:spPr bwMode="auto">
            <a:xfrm>
              <a:off x="1488" y="384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28" name="Rectangle 104"/>
            <p:cNvSpPr>
              <a:spLocks noChangeArrowheads="1"/>
            </p:cNvSpPr>
            <p:nvPr/>
          </p:nvSpPr>
          <p:spPr bwMode="auto">
            <a:xfrm>
              <a:off x="1584" y="384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29" name="Rectangle 105"/>
            <p:cNvSpPr>
              <a:spLocks noChangeArrowheads="1"/>
            </p:cNvSpPr>
            <p:nvPr/>
          </p:nvSpPr>
          <p:spPr bwMode="auto">
            <a:xfrm>
              <a:off x="1872" y="384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30" name="Rectangle 106"/>
            <p:cNvSpPr>
              <a:spLocks noChangeArrowheads="1"/>
            </p:cNvSpPr>
            <p:nvPr/>
          </p:nvSpPr>
          <p:spPr bwMode="auto">
            <a:xfrm>
              <a:off x="1968" y="384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31" name="Rectangle 107"/>
            <p:cNvSpPr>
              <a:spLocks noChangeArrowheads="1"/>
            </p:cNvSpPr>
            <p:nvPr/>
          </p:nvSpPr>
          <p:spPr bwMode="auto">
            <a:xfrm>
              <a:off x="2256" y="384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32" name="Rectangle 108"/>
            <p:cNvSpPr>
              <a:spLocks noChangeArrowheads="1"/>
            </p:cNvSpPr>
            <p:nvPr/>
          </p:nvSpPr>
          <p:spPr bwMode="auto">
            <a:xfrm>
              <a:off x="2352" y="384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33" name="Rectangle 109"/>
            <p:cNvSpPr>
              <a:spLocks noChangeArrowheads="1"/>
            </p:cNvSpPr>
            <p:nvPr/>
          </p:nvSpPr>
          <p:spPr bwMode="auto">
            <a:xfrm>
              <a:off x="2640" y="384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34" name="Rectangle 110"/>
            <p:cNvSpPr>
              <a:spLocks noChangeArrowheads="1"/>
            </p:cNvSpPr>
            <p:nvPr/>
          </p:nvSpPr>
          <p:spPr bwMode="auto">
            <a:xfrm>
              <a:off x="2736" y="384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35" name="Rectangle 111"/>
            <p:cNvSpPr>
              <a:spLocks noChangeArrowheads="1"/>
            </p:cNvSpPr>
            <p:nvPr/>
          </p:nvSpPr>
          <p:spPr bwMode="auto">
            <a:xfrm>
              <a:off x="3024" y="384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36" name="Rectangle 112"/>
            <p:cNvSpPr>
              <a:spLocks noChangeArrowheads="1"/>
            </p:cNvSpPr>
            <p:nvPr/>
          </p:nvSpPr>
          <p:spPr bwMode="auto">
            <a:xfrm>
              <a:off x="3120" y="384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37" name="Rectangle 113"/>
            <p:cNvSpPr>
              <a:spLocks noChangeArrowheads="1"/>
            </p:cNvSpPr>
            <p:nvPr/>
          </p:nvSpPr>
          <p:spPr bwMode="auto">
            <a:xfrm>
              <a:off x="3408" y="384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38" name="Rectangle 114"/>
            <p:cNvSpPr>
              <a:spLocks noChangeArrowheads="1"/>
            </p:cNvSpPr>
            <p:nvPr/>
          </p:nvSpPr>
          <p:spPr bwMode="auto">
            <a:xfrm>
              <a:off x="3504" y="384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39" name="Rectangle 115"/>
            <p:cNvSpPr>
              <a:spLocks noChangeArrowheads="1"/>
            </p:cNvSpPr>
            <p:nvPr/>
          </p:nvSpPr>
          <p:spPr bwMode="auto">
            <a:xfrm>
              <a:off x="3792" y="384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40" name="Rectangle 116"/>
            <p:cNvSpPr>
              <a:spLocks noChangeArrowheads="1"/>
            </p:cNvSpPr>
            <p:nvPr/>
          </p:nvSpPr>
          <p:spPr bwMode="auto">
            <a:xfrm>
              <a:off x="3888" y="384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41" name="Rectangle 117"/>
            <p:cNvSpPr>
              <a:spLocks noChangeArrowheads="1"/>
            </p:cNvSpPr>
            <p:nvPr/>
          </p:nvSpPr>
          <p:spPr bwMode="auto">
            <a:xfrm>
              <a:off x="4176" y="384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42" name="Rectangle 118"/>
            <p:cNvSpPr>
              <a:spLocks noChangeArrowheads="1"/>
            </p:cNvSpPr>
            <p:nvPr/>
          </p:nvSpPr>
          <p:spPr bwMode="auto">
            <a:xfrm>
              <a:off x="4272" y="384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743" name="Freeform 119"/>
            <p:cNvSpPr>
              <a:spLocks/>
            </p:cNvSpPr>
            <p:nvPr/>
          </p:nvSpPr>
          <p:spPr bwMode="auto">
            <a:xfrm>
              <a:off x="2784" y="3312"/>
              <a:ext cx="19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528"/>
                </a:cxn>
                <a:cxn ang="0">
                  <a:pos x="0" y="528"/>
                </a:cxn>
              </a:cxnLst>
              <a:rect l="0" t="0" r="r" b="b"/>
              <a:pathLst>
                <a:path w="192" h="528">
                  <a:moveTo>
                    <a:pt x="0" y="528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192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744" name="Freeform 120"/>
            <p:cNvSpPr>
              <a:spLocks/>
            </p:cNvSpPr>
            <p:nvPr/>
          </p:nvSpPr>
          <p:spPr bwMode="auto">
            <a:xfrm>
              <a:off x="3168" y="3312"/>
              <a:ext cx="19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528"/>
                </a:cxn>
                <a:cxn ang="0">
                  <a:pos x="0" y="528"/>
                </a:cxn>
              </a:cxnLst>
              <a:rect l="0" t="0" r="r" b="b"/>
              <a:pathLst>
                <a:path w="192" h="528">
                  <a:moveTo>
                    <a:pt x="0" y="528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192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8" name="Group 121"/>
            <p:cNvGrpSpPr>
              <a:grpSpLocks/>
            </p:cNvGrpSpPr>
            <p:nvPr/>
          </p:nvGrpSpPr>
          <p:grpSpPr bwMode="auto">
            <a:xfrm>
              <a:off x="3552" y="3312"/>
              <a:ext cx="192" cy="528"/>
              <a:chOff x="1392" y="1824"/>
              <a:chExt cx="192" cy="528"/>
            </a:xfrm>
          </p:grpSpPr>
          <p:sp>
            <p:nvSpPr>
              <p:cNvPr id="26746" name="Rectangle 122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192" cy="432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747" name="Line 123"/>
              <p:cNvSpPr>
                <a:spLocks noChangeShapeType="1"/>
              </p:cNvSpPr>
              <p:nvPr/>
            </p:nvSpPr>
            <p:spPr bwMode="auto">
              <a:xfrm flipV="1">
                <a:off x="1392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748" name="Arc 124"/>
              <p:cNvSpPr>
                <a:spLocks/>
              </p:cNvSpPr>
              <p:nvPr/>
            </p:nvSpPr>
            <p:spPr bwMode="auto">
              <a:xfrm rot="10800000" flipV="1">
                <a:off x="1392" y="182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749" name="Arc 125"/>
              <p:cNvSpPr>
                <a:spLocks/>
              </p:cNvSpPr>
              <p:nvPr/>
            </p:nvSpPr>
            <p:spPr bwMode="auto">
              <a:xfrm rot="-10800000" flipH="1" flipV="1">
                <a:off x="1488" y="182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750" name="Line 126"/>
              <p:cNvSpPr>
                <a:spLocks noChangeShapeType="1"/>
              </p:cNvSpPr>
              <p:nvPr/>
            </p:nvSpPr>
            <p:spPr bwMode="auto">
              <a:xfrm flipV="1">
                <a:off x="1584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6751" name="Freeform 127"/>
            <p:cNvSpPr>
              <a:spLocks/>
            </p:cNvSpPr>
            <p:nvPr/>
          </p:nvSpPr>
          <p:spPr bwMode="auto">
            <a:xfrm>
              <a:off x="4320" y="3504"/>
              <a:ext cx="192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0"/>
                </a:cxn>
                <a:cxn ang="0">
                  <a:pos x="96" y="96"/>
                </a:cxn>
                <a:cxn ang="0">
                  <a:pos x="192" y="0"/>
                </a:cxn>
                <a:cxn ang="0">
                  <a:pos x="192" y="336"/>
                </a:cxn>
                <a:cxn ang="0">
                  <a:pos x="0" y="336"/>
                </a:cxn>
              </a:cxnLst>
              <a:rect l="0" t="0" r="r" b="b"/>
              <a:pathLst>
                <a:path w="192" h="336">
                  <a:moveTo>
                    <a:pt x="0" y="336"/>
                  </a:moveTo>
                  <a:lnTo>
                    <a:pt x="0" y="0"/>
                  </a:lnTo>
                  <a:lnTo>
                    <a:pt x="96" y="96"/>
                  </a:lnTo>
                  <a:lnTo>
                    <a:pt x="192" y="0"/>
                  </a:lnTo>
                  <a:lnTo>
                    <a:pt x="192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9" name="Group 128"/>
            <p:cNvGrpSpPr>
              <a:grpSpLocks/>
            </p:cNvGrpSpPr>
            <p:nvPr/>
          </p:nvGrpSpPr>
          <p:grpSpPr bwMode="auto">
            <a:xfrm>
              <a:off x="3936" y="3504"/>
              <a:ext cx="192" cy="336"/>
              <a:chOff x="2016" y="2976"/>
              <a:chExt cx="192" cy="336"/>
            </a:xfrm>
          </p:grpSpPr>
          <p:sp>
            <p:nvSpPr>
              <p:cNvPr id="26753" name="Rectangle 129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192" cy="3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754" name="Line 130"/>
              <p:cNvSpPr>
                <a:spLocks noChangeShapeType="1"/>
              </p:cNvSpPr>
              <p:nvPr/>
            </p:nvSpPr>
            <p:spPr bwMode="auto">
              <a:xfrm flipV="1">
                <a:off x="2016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" name="Group 131"/>
              <p:cNvGrpSpPr>
                <a:grpSpLocks/>
              </p:cNvGrpSpPr>
              <p:nvPr/>
            </p:nvGrpSpPr>
            <p:grpSpPr bwMode="auto">
              <a:xfrm>
                <a:off x="2016" y="2976"/>
                <a:ext cx="192" cy="96"/>
                <a:chOff x="2016" y="2976"/>
                <a:chExt cx="192" cy="96"/>
              </a:xfrm>
            </p:grpSpPr>
            <p:sp>
              <p:nvSpPr>
                <p:cNvPr id="26756" name="Arc 132"/>
                <p:cNvSpPr>
                  <a:spLocks/>
                </p:cNvSpPr>
                <p:nvPr/>
              </p:nvSpPr>
              <p:spPr bwMode="auto">
                <a:xfrm rot="-10800000">
                  <a:off x="2016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6757" name="Arc 133"/>
                <p:cNvSpPr>
                  <a:spLocks/>
                </p:cNvSpPr>
                <p:nvPr/>
              </p:nvSpPr>
              <p:spPr bwMode="auto">
                <a:xfrm rot="10800000" flipH="1">
                  <a:off x="2112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6758" name="Line 134"/>
              <p:cNvSpPr>
                <a:spLocks noChangeShapeType="1"/>
              </p:cNvSpPr>
              <p:nvPr/>
            </p:nvSpPr>
            <p:spPr bwMode="auto">
              <a:xfrm flipV="1">
                <a:off x="2208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759" name="Line 135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6760" name="Text Box 136"/>
            <p:cNvSpPr txBox="1">
              <a:spLocks noChangeArrowheads="1"/>
            </p:cNvSpPr>
            <p:nvPr/>
          </p:nvSpPr>
          <p:spPr bwMode="auto">
            <a:xfrm>
              <a:off x="864" y="3696"/>
              <a:ext cx="26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de-DE"/>
                <a:t>...</a:t>
              </a:r>
            </a:p>
          </p:txBody>
        </p:sp>
        <p:sp>
          <p:nvSpPr>
            <p:cNvPr id="26761" name="Text Box 137"/>
            <p:cNvSpPr txBox="1">
              <a:spLocks noChangeArrowheads="1"/>
            </p:cNvSpPr>
            <p:nvPr/>
          </p:nvSpPr>
          <p:spPr bwMode="auto">
            <a:xfrm>
              <a:off x="4588" y="3696"/>
              <a:ext cx="26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de-DE"/>
                <a:t>...</a:t>
              </a:r>
            </a:p>
          </p:txBody>
        </p:sp>
      </p:grpSp>
      <p:sp>
        <p:nvSpPr>
          <p:cNvPr id="77" name="Textfeld 76"/>
          <p:cNvSpPr txBox="1"/>
          <p:nvPr/>
        </p:nvSpPr>
        <p:spPr>
          <a:xfrm>
            <a:off x="7740352" y="57332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mRNA</a:t>
            </a:r>
            <a:endParaRPr lang="de-DE" dirty="0"/>
          </a:p>
        </p:txBody>
      </p:sp>
      <p:sp>
        <p:nvSpPr>
          <p:cNvPr id="78" name="Textfeld 77"/>
          <p:cNvSpPr txBox="1"/>
          <p:nvPr/>
        </p:nvSpPr>
        <p:spPr>
          <a:xfrm>
            <a:off x="7236296" y="22768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Polypeptid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3657600" y="1981200"/>
            <a:ext cx="1828800" cy="2133600"/>
            <a:chOff x="2304" y="1248"/>
            <a:chExt cx="1152" cy="1344"/>
          </a:xfrm>
        </p:grpSpPr>
        <p:sp>
          <p:nvSpPr>
            <p:cNvPr id="27754" name="Rectangle 106"/>
            <p:cNvSpPr>
              <a:spLocks noChangeArrowheads="1"/>
            </p:cNvSpPr>
            <p:nvPr/>
          </p:nvSpPr>
          <p:spPr bwMode="auto">
            <a:xfrm>
              <a:off x="2976" y="2496"/>
              <a:ext cx="192" cy="96"/>
            </a:xfrm>
            <a:prstGeom prst="rect">
              <a:avLst/>
            </a:prstGeom>
            <a:solidFill>
              <a:srgbClr val="FF99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55" name="Rectangle 107"/>
            <p:cNvSpPr>
              <a:spLocks noChangeArrowheads="1"/>
            </p:cNvSpPr>
            <p:nvPr/>
          </p:nvSpPr>
          <p:spPr bwMode="auto">
            <a:xfrm>
              <a:off x="3360" y="2496"/>
              <a:ext cx="96" cy="96"/>
            </a:xfrm>
            <a:prstGeom prst="rect">
              <a:avLst/>
            </a:prstGeom>
            <a:solidFill>
              <a:srgbClr val="FF99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53" name="Rectangle 105"/>
            <p:cNvSpPr>
              <a:spLocks noChangeArrowheads="1"/>
            </p:cNvSpPr>
            <p:nvPr/>
          </p:nvSpPr>
          <p:spPr bwMode="auto">
            <a:xfrm>
              <a:off x="2304" y="2496"/>
              <a:ext cx="480" cy="96"/>
            </a:xfrm>
            <a:prstGeom prst="rect">
              <a:avLst/>
            </a:prstGeom>
            <a:solidFill>
              <a:srgbClr val="FF99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51" name="Line 103"/>
            <p:cNvSpPr>
              <a:spLocks noChangeShapeType="1"/>
            </p:cNvSpPr>
            <p:nvPr/>
          </p:nvSpPr>
          <p:spPr bwMode="auto">
            <a:xfrm>
              <a:off x="2880" y="1248"/>
              <a:ext cx="0" cy="2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7752" name="Rectangle 104"/>
            <p:cNvSpPr>
              <a:spLocks noChangeArrowheads="1"/>
            </p:cNvSpPr>
            <p:nvPr/>
          </p:nvSpPr>
          <p:spPr bwMode="auto">
            <a:xfrm>
              <a:off x="2304" y="1392"/>
              <a:ext cx="1152" cy="1104"/>
            </a:xfrm>
            <a:prstGeom prst="rect">
              <a:avLst/>
            </a:prstGeom>
            <a:solidFill>
              <a:srgbClr val="FF9933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45" name="Freeform 97"/>
            <p:cNvSpPr>
              <a:spLocks/>
            </p:cNvSpPr>
            <p:nvPr/>
          </p:nvSpPr>
          <p:spPr bwMode="auto">
            <a:xfrm>
              <a:off x="3168" y="2496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0"/>
                </a:cxn>
                <a:cxn ang="0">
                  <a:pos x="0" y="0"/>
                </a:cxn>
                <a:cxn ang="0">
                  <a:pos x="0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9933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de-DE"/>
            </a:p>
          </p:txBody>
        </p:sp>
        <p:grpSp>
          <p:nvGrpSpPr>
            <p:cNvPr id="3" name="Group 82"/>
            <p:cNvGrpSpPr>
              <a:grpSpLocks/>
            </p:cNvGrpSpPr>
            <p:nvPr/>
          </p:nvGrpSpPr>
          <p:grpSpPr bwMode="auto">
            <a:xfrm rot="10800000">
              <a:off x="2400" y="2496"/>
              <a:ext cx="192" cy="96"/>
              <a:chOff x="2016" y="2976"/>
              <a:chExt cx="192" cy="96"/>
            </a:xfrm>
          </p:grpSpPr>
          <p:sp>
            <p:nvSpPr>
              <p:cNvPr id="27731" name="Arc 83"/>
              <p:cNvSpPr>
                <a:spLocks/>
              </p:cNvSpPr>
              <p:nvPr/>
            </p:nvSpPr>
            <p:spPr bwMode="auto">
              <a:xfrm rot="-10800000">
                <a:off x="2016" y="2976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732" name="Arc 84"/>
              <p:cNvSpPr>
                <a:spLocks/>
              </p:cNvSpPr>
              <p:nvPr/>
            </p:nvSpPr>
            <p:spPr bwMode="auto">
              <a:xfrm rot="10800000" flipH="1">
                <a:off x="2112" y="2976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7738" name="Freeform 90"/>
            <p:cNvSpPr>
              <a:spLocks/>
            </p:cNvSpPr>
            <p:nvPr/>
          </p:nvSpPr>
          <p:spPr bwMode="auto">
            <a:xfrm>
              <a:off x="2784" y="2496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0"/>
                </a:cxn>
                <a:cxn ang="0">
                  <a:pos x="0" y="0"/>
                </a:cxn>
                <a:cxn ang="0">
                  <a:pos x="0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9933"/>
            </a:solidFill>
            <a:ln w="12700" cap="sq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7739" name="Line 91"/>
            <p:cNvSpPr>
              <a:spLocks noChangeShapeType="1"/>
            </p:cNvSpPr>
            <p:nvPr/>
          </p:nvSpPr>
          <p:spPr bwMode="auto">
            <a:xfrm flipV="1">
              <a:off x="2784" y="2496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7740" name="Line 92"/>
            <p:cNvSpPr>
              <a:spLocks noChangeShapeType="1"/>
            </p:cNvSpPr>
            <p:nvPr/>
          </p:nvSpPr>
          <p:spPr bwMode="auto">
            <a:xfrm>
              <a:off x="2880" y="2496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7741" name="Line 93"/>
            <p:cNvSpPr>
              <a:spLocks noChangeShapeType="1"/>
            </p:cNvSpPr>
            <p:nvPr/>
          </p:nvSpPr>
          <p:spPr bwMode="auto">
            <a:xfrm flipH="1">
              <a:off x="2592" y="2592"/>
              <a:ext cx="19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7742" name="Line 94"/>
            <p:cNvSpPr>
              <a:spLocks noChangeShapeType="1"/>
            </p:cNvSpPr>
            <p:nvPr/>
          </p:nvSpPr>
          <p:spPr bwMode="auto">
            <a:xfrm flipH="1">
              <a:off x="2976" y="2592"/>
              <a:ext cx="19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7743" name="Line 95"/>
            <p:cNvSpPr>
              <a:spLocks noChangeShapeType="1"/>
            </p:cNvSpPr>
            <p:nvPr/>
          </p:nvSpPr>
          <p:spPr bwMode="auto">
            <a:xfrm>
              <a:off x="3264" y="2496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7744" name="Line 96"/>
            <p:cNvSpPr>
              <a:spLocks noChangeShapeType="1"/>
            </p:cNvSpPr>
            <p:nvPr/>
          </p:nvSpPr>
          <p:spPr bwMode="auto">
            <a:xfrm flipV="1">
              <a:off x="3168" y="2496"/>
              <a:ext cx="96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7746" name="Line 98"/>
            <p:cNvSpPr>
              <a:spLocks noChangeShapeType="1"/>
            </p:cNvSpPr>
            <p:nvPr/>
          </p:nvSpPr>
          <p:spPr bwMode="auto">
            <a:xfrm flipH="1">
              <a:off x="3360" y="2592"/>
              <a:ext cx="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7747" name="Line 99"/>
            <p:cNvSpPr>
              <a:spLocks noChangeShapeType="1"/>
            </p:cNvSpPr>
            <p:nvPr/>
          </p:nvSpPr>
          <p:spPr bwMode="auto">
            <a:xfrm flipH="1">
              <a:off x="2304" y="2592"/>
              <a:ext cx="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7748" name="Line 100"/>
            <p:cNvSpPr>
              <a:spLocks noChangeShapeType="1"/>
            </p:cNvSpPr>
            <p:nvPr/>
          </p:nvSpPr>
          <p:spPr bwMode="auto">
            <a:xfrm flipV="1">
              <a:off x="2304" y="1392"/>
              <a:ext cx="0" cy="1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7749" name="Line 101"/>
            <p:cNvSpPr>
              <a:spLocks noChangeShapeType="1"/>
            </p:cNvSpPr>
            <p:nvPr/>
          </p:nvSpPr>
          <p:spPr bwMode="auto">
            <a:xfrm flipV="1">
              <a:off x="3456" y="1392"/>
              <a:ext cx="0" cy="1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7750" name="Line 102"/>
            <p:cNvSpPr>
              <a:spLocks noChangeShapeType="1"/>
            </p:cNvSpPr>
            <p:nvPr/>
          </p:nvSpPr>
          <p:spPr bwMode="auto">
            <a:xfrm>
              <a:off x="2304" y="1392"/>
              <a:ext cx="115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Adapterhypothese</a:t>
            </a:r>
          </a:p>
        </p:txBody>
      </p: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1371600" y="4114800"/>
            <a:ext cx="6324600" cy="1066800"/>
            <a:chOff x="864" y="2592"/>
            <a:chExt cx="3984" cy="672"/>
          </a:xfrm>
        </p:grpSpPr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1104" y="312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400" y="2592"/>
              <a:ext cx="192" cy="528"/>
              <a:chOff x="1392" y="1824"/>
              <a:chExt cx="192" cy="528"/>
            </a:xfrm>
          </p:grpSpPr>
          <p:sp>
            <p:nvSpPr>
              <p:cNvPr id="27654" name="Rectangle 6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192" cy="432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55" name="Line 7"/>
              <p:cNvSpPr>
                <a:spLocks noChangeShapeType="1"/>
              </p:cNvSpPr>
              <p:nvPr/>
            </p:nvSpPr>
            <p:spPr bwMode="auto">
              <a:xfrm flipV="1">
                <a:off x="1392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656" name="Arc 8"/>
              <p:cNvSpPr>
                <a:spLocks/>
              </p:cNvSpPr>
              <p:nvPr/>
            </p:nvSpPr>
            <p:spPr bwMode="auto">
              <a:xfrm rot="10800000" flipV="1">
                <a:off x="1392" y="182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57" name="Arc 9"/>
              <p:cNvSpPr>
                <a:spLocks/>
              </p:cNvSpPr>
              <p:nvPr/>
            </p:nvSpPr>
            <p:spPr bwMode="auto">
              <a:xfrm rot="-10800000" flipH="1" flipV="1">
                <a:off x="1488" y="182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58" name="Line 10"/>
              <p:cNvSpPr>
                <a:spLocks noChangeShapeType="1"/>
              </p:cNvSpPr>
              <p:nvPr/>
            </p:nvSpPr>
            <p:spPr bwMode="auto">
              <a:xfrm flipV="1">
                <a:off x="1584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1248" y="2784"/>
              <a:ext cx="192" cy="336"/>
              <a:chOff x="2016" y="2976"/>
              <a:chExt cx="192" cy="336"/>
            </a:xfrm>
          </p:grpSpPr>
          <p:sp>
            <p:nvSpPr>
              <p:cNvPr id="27660" name="Rectangle 12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192" cy="3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61" name="Line 13"/>
              <p:cNvSpPr>
                <a:spLocks noChangeShapeType="1"/>
              </p:cNvSpPr>
              <p:nvPr/>
            </p:nvSpPr>
            <p:spPr bwMode="auto">
              <a:xfrm flipV="1">
                <a:off x="2016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016" y="2976"/>
                <a:ext cx="192" cy="96"/>
                <a:chOff x="2016" y="2976"/>
                <a:chExt cx="192" cy="96"/>
              </a:xfrm>
            </p:grpSpPr>
            <p:sp>
              <p:nvSpPr>
                <p:cNvPr id="27663" name="Arc 15"/>
                <p:cNvSpPr>
                  <a:spLocks/>
                </p:cNvSpPr>
                <p:nvPr/>
              </p:nvSpPr>
              <p:spPr bwMode="auto">
                <a:xfrm rot="-10800000">
                  <a:off x="2016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7664" name="Arc 16"/>
                <p:cNvSpPr>
                  <a:spLocks/>
                </p:cNvSpPr>
                <p:nvPr/>
              </p:nvSpPr>
              <p:spPr bwMode="auto">
                <a:xfrm rot="10800000" flipH="1">
                  <a:off x="2112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7665" name="Line 17"/>
              <p:cNvSpPr>
                <a:spLocks noChangeShapeType="1"/>
              </p:cNvSpPr>
              <p:nvPr/>
            </p:nvSpPr>
            <p:spPr bwMode="auto">
              <a:xfrm flipV="1">
                <a:off x="2208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666" name="Line 18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7667" name="Freeform 19"/>
            <p:cNvSpPr>
              <a:spLocks/>
            </p:cNvSpPr>
            <p:nvPr/>
          </p:nvSpPr>
          <p:spPr bwMode="auto">
            <a:xfrm>
              <a:off x="2016" y="2784"/>
              <a:ext cx="192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0"/>
                </a:cxn>
                <a:cxn ang="0">
                  <a:pos x="96" y="96"/>
                </a:cxn>
                <a:cxn ang="0">
                  <a:pos x="192" y="0"/>
                </a:cxn>
                <a:cxn ang="0">
                  <a:pos x="192" y="336"/>
                </a:cxn>
                <a:cxn ang="0">
                  <a:pos x="0" y="336"/>
                </a:cxn>
              </a:cxnLst>
              <a:rect l="0" t="0" r="r" b="b"/>
              <a:pathLst>
                <a:path w="192" h="336">
                  <a:moveTo>
                    <a:pt x="0" y="336"/>
                  </a:moveTo>
                  <a:lnTo>
                    <a:pt x="0" y="0"/>
                  </a:lnTo>
                  <a:lnTo>
                    <a:pt x="96" y="96"/>
                  </a:lnTo>
                  <a:lnTo>
                    <a:pt x="192" y="0"/>
                  </a:lnTo>
                  <a:lnTo>
                    <a:pt x="192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auto">
            <a:xfrm>
              <a:off x="1632" y="2592"/>
              <a:ext cx="19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528"/>
                </a:cxn>
                <a:cxn ang="0">
                  <a:pos x="0" y="528"/>
                </a:cxn>
              </a:cxnLst>
              <a:rect l="0" t="0" r="r" b="b"/>
              <a:pathLst>
                <a:path w="192" h="528">
                  <a:moveTo>
                    <a:pt x="0" y="528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192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669" name="Rectangle 21"/>
            <p:cNvSpPr>
              <a:spLocks noChangeArrowheads="1"/>
            </p:cNvSpPr>
            <p:nvPr/>
          </p:nvSpPr>
          <p:spPr bwMode="auto">
            <a:xfrm>
              <a:off x="1200" y="312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1488" y="312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1" name="Rectangle 23"/>
            <p:cNvSpPr>
              <a:spLocks noChangeArrowheads="1"/>
            </p:cNvSpPr>
            <p:nvPr/>
          </p:nvSpPr>
          <p:spPr bwMode="auto">
            <a:xfrm>
              <a:off x="1584" y="312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2" name="Rectangle 24"/>
            <p:cNvSpPr>
              <a:spLocks noChangeArrowheads="1"/>
            </p:cNvSpPr>
            <p:nvPr/>
          </p:nvSpPr>
          <p:spPr bwMode="auto">
            <a:xfrm>
              <a:off x="1872" y="312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1968" y="312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4" name="Rectangle 26"/>
            <p:cNvSpPr>
              <a:spLocks noChangeArrowheads="1"/>
            </p:cNvSpPr>
            <p:nvPr/>
          </p:nvSpPr>
          <p:spPr bwMode="auto">
            <a:xfrm>
              <a:off x="2256" y="312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5" name="Rectangle 27"/>
            <p:cNvSpPr>
              <a:spLocks noChangeArrowheads="1"/>
            </p:cNvSpPr>
            <p:nvPr/>
          </p:nvSpPr>
          <p:spPr bwMode="auto">
            <a:xfrm>
              <a:off x="2352" y="312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6" name="Rectangle 28"/>
            <p:cNvSpPr>
              <a:spLocks noChangeArrowheads="1"/>
            </p:cNvSpPr>
            <p:nvPr/>
          </p:nvSpPr>
          <p:spPr bwMode="auto">
            <a:xfrm>
              <a:off x="2640" y="312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7" name="Rectangle 29"/>
            <p:cNvSpPr>
              <a:spLocks noChangeArrowheads="1"/>
            </p:cNvSpPr>
            <p:nvPr/>
          </p:nvSpPr>
          <p:spPr bwMode="auto">
            <a:xfrm>
              <a:off x="2736" y="312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8" name="Rectangle 30"/>
            <p:cNvSpPr>
              <a:spLocks noChangeArrowheads="1"/>
            </p:cNvSpPr>
            <p:nvPr/>
          </p:nvSpPr>
          <p:spPr bwMode="auto">
            <a:xfrm>
              <a:off x="3024" y="312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9" name="Rectangle 31"/>
            <p:cNvSpPr>
              <a:spLocks noChangeArrowheads="1"/>
            </p:cNvSpPr>
            <p:nvPr/>
          </p:nvSpPr>
          <p:spPr bwMode="auto">
            <a:xfrm>
              <a:off x="3120" y="312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80" name="Rectangle 32"/>
            <p:cNvSpPr>
              <a:spLocks noChangeArrowheads="1"/>
            </p:cNvSpPr>
            <p:nvPr/>
          </p:nvSpPr>
          <p:spPr bwMode="auto">
            <a:xfrm>
              <a:off x="3408" y="312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81" name="Rectangle 33"/>
            <p:cNvSpPr>
              <a:spLocks noChangeArrowheads="1"/>
            </p:cNvSpPr>
            <p:nvPr/>
          </p:nvSpPr>
          <p:spPr bwMode="auto">
            <a:xfrm>
              <a:off x="3504" y="312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82" name="Rectangle 34"/>
            <p:cNvSpPr>
              <a:spLocks noChangeArrowheads="1"/>
            </p:cNvSpPr>
            <p:nvPr/>
          </p:nvSpPr>
          <p:spPr bwMode="auto">
            <a:xfrm>
              <a:off x="3792" y="312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83" name="Rectangle 35"/>
            <p:cNvSpPr>
              <a:spLocks noChangeArrowheads="1"/>
            </p:cNvSpPr>
            <p:nvPr/>
          </p:nvSpPr>
          <p:spPr bwMode="auto">
            <a:xfrm>
              <a:off x="3888" y="312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84" name="Rectangle 36"/>
            <p:cNvSpPr>
              <a:spLocks noChangeArrowheads="1"/>
            </p:cNvSpPr>
            <p:nvPr/>
          </p:nvSpPr>
          <p:spPr bwMode="auto">
            <a:xfrm>
              <a:off x="4176" y="3120"/>
              <a:ext cx="96" cy="96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85" name="Rectangle 37"/>
            <p:cNvSpPr>
              <a:spLocks noChangeArrowheads="1"/>
            </p:cNvSpPr>
            <p:nvPr/>
          </p:nvSpPr>
          <p:spPr bwMode="auto">
            <a:xfrm>
              <a:off x="4272" y="3120"/>
              <a:ext cx="288" cy="96"/>
            </a:xfrm>
            <a:prstGeom prst="rect">
              <a:avLst/>
            </a:prstGeom>
            <a:solidFill>
              <a:srgbClr val="4D4D4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auto">
            <a:xfrm>
              <a:off x="2784" y="2592"/>
              <a:ext cx="19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528"/>
                </a:cxn>
                <a:cxn ang="0">
                  <a:pos x="0" y="528"/>
                </a:cxn>
              </a:cxnLst>
              <a:rect l="0" t="0" r="r" b="b"/>
              <a:pathLst>
                <a:path w="192" h="528">
                  <a:moveTo>
                    <a:pt x="0" y="528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192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687" name="Freeform 39"/>
            <p:cNvSpPr>
              <a:spLocks/>
            </p:cNvSpPr>
            <p:nvPr/>
          </p:nvSpPr>
          <p:spPr bwMode="auto">
            <a:xfrm>
              <a:off x="3168" y="2592"/>
              <a:ext cx="192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92" y="528"/>
                </a:cxn>
                <a:cxn ang="0">
                  <a:pos x="0" y="528"/>
                </a:cxn>
              </a:cxnLst>
              <a:rect l="0" t="0" r="r" b="b"/>
              <a:pathLst>
                <a:path w="192" h="528">
                  <a:moveTo>
                    <a:pt x="0" y="528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96"/>
                  </a:lnTo>
                  <a:lnTo>
                    <a:pt x="192" y="528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3552" y="2592"/>
              <a:ext cx="192" cy="528"/>
              <a:chOff x="1392" y="1824"/>
              <a:chExt cx="192" cy="528"/>
            </a:xfrm>
          </p:grpSpPr>
          <p:sp>
            <p:nvSpPr>
              <p:cNvPr id="27689" name="Rectangle 41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192" cy="432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90" name="Line 42"/>
              <p:cNvSpPr>
                <a:spLocks noChangeShapeType="1"/>
              </p:cNvSpPr>
              <p:nvPr/>
            </p:nvSpPr>
            <p:spPr bwMode="auto">
              <a:xfrm flipV="1">
                <a:off x="1392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691" name="Arc 43"/>
              <p:cNvSpPr>
                <a:spLocks/>
              </p:cNvSpPr>
              <p:nvPr/>
            </p:nvSpPr>
            <p:spPr bwMode="auto">
              <a:xfrm rot="10800000" flipV="1">
                <a:off x="1392" y="182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92" name="Arc 44"/>
              <p:cNvSpPr>
                <a:spLocks/>
              </p:cNvSpPr>
              <p:nvPr/>
            </p:nvSpPr>
            <p:spPr bwMode="auto">
              <a:xfrm rot="-10800000" flipH="1" flipV="1">
                <a:off x="1488" y="1824"/>
                <a:ext cx="96" cy="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93" name="Line 45"/>
              <p:cNvSpPr>
                <a:spLocks noChangeShapeType="1"/>
              </p:cNvSpPr>
              <p:nvPr/>
            </p:nvSpPr>
            <p:spPr bwMode="auto">
              <a:xfrm flipV="1">
                <a:off x="1584" y="192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7694" name="Freeform 46"/>
            <p:cNvSpPr>
              <a:spLocks/>
            </p:cNvSpPr>
            <p:nvPr/>
          </p:nvSpPr>
          <p:spPr bwMode="auto">
            <a:xfrm>
              <a:off x="4320" y="2784"/>
              <a:ext cx="192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0"/>
                </a:cxn>
                <a:cxn ang="0">
                  <a:pos x="96" y="96"/>
                </a:cxn>
                <a:cxn ang="0">
                  <a:pos x="192" y="0"/>
                </a:cxn>
                <a:cxn ang="0">
                  <a:pos x="192" y="336"/>
                </a:cxn>
                <a:cxn ang="0">
                  <a:pos x="0" y="336"/>
                </a:cxn>
              </a:cxnLst>
              <a:rect l="0" t="0" r="r" b="b"/>
              <a:pathLst>
                <a:path w="192" h="336">
                  <a:moveTo>
                    <a:pt x="0" y="336"/>
                  </a:moveTo>
                  <a:lnTo>
                    <a:pt x="0" y="0"/>
                  </a:lnTo>
                  <a:lnTo>
                    <a:pt x="96" y="96"/>
                  </a:lnTo>
                  <a:lnTo>
                    <a:pt x="192" y="0"/>
                  </a:lnTo>
                  <a:lnTo>
                    <a:pt x="192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3936" y="2784"/>
              <a:ext cx="192" cy="336"/>
              <a:chOff x="2016" y="2976"/>
              <a:chExt cx="192" cy="336"/>
            </a:xfrm>
          </p:grpSpPr>
          <p:sp>
            <p:nvSpPr>
              <p:cNvPr id="27696" name="Rectangle 48"/>
              <p:cNvSpPr>
                <a:spLocks noChangeArrowheads="1"/>
              </p:cNvSpPr>
              <p:nvPr/>
            </p:nvSpPr>
            <p:spPr bwMode="auto">
              <a:xfrm>
                <a:off x="2016" y="2976"/>
                <a:ext cx="192" cy="3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97" name="Line 49"/>
              <p:cNvSpPr>
                <a:spLocks noChangeShapeType="1"/>
              </p:cNvSpPr>
              <p:nvPr/>
            </p:nvSpPr>
            <p:spPr bwMode="auto">
              <a:xfrm flipV="1">
                <a:off x="2016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0" name="Group 50"/>
              <p:cNvGrpSpPr>
                <a:grpSpLocks/>
              </p:cNvGrpSpPr>
              <p:nvPr/>
            </p:nvGrpSpPr>
            <p:grpSpPr bwMode="auto">
              <a:xfrm>
                <a:off x="2016" y="2976"/>
                <a:ext cx="192" cy="96"/>
                <a:chOff x="2016" y="2976"/>
                <a:chExt cx="192" cy="96"/>
              </a:xfrm>
            </p:grpSpPr>
            <p:sp>
              <p:nvSpPr>
                <p:cNvPr id="27699" name="Arc 51"/>
                <p:cNvSpPr>
                  <a:spLocks/>
                </p:cNvSpPr>
                <p:nvPr/>
              </p:nvSpPr>
              <p:spPr bwMode="auto">
                <a:xfrm rot="-10800000">
                  <a:off x="2016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27700" name="Arc 52"/>
                <p:cNvSpPr>
                  <a:spLocks/>
                </p:cNvSpPr>
                <p:nvPr/>
              </p:nvSpPr>
              <p:spPr bwMode="auto">
                <a:xfrm rot="10800000" flipH="1">
                  <a:off x="2112" y="2976"/>
                  <a:ext cx="96" cy="9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7701" name="Line 53"/>
              <p:cNvSpPr>
                <a:spLocks noChangeShapeType="1"/>
              </p:cNvSpPr>
              <p:nvPr/>
            </p:nvSpPr>
            <p:spPr bwMode="auto">
              <a:xfrm flipV="1">
                <a:off x="2208" y="29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02" name="Line 54"/>
              <p:cNvSpPr>
                <a:spLocks noChangeShapeType="1"/>
              </p:cNvSpPr>
              <p:nvPr/>
            </p:nvSpPr>
            <p:spPr bwMode="auto">
              <a:xfrm>
                <a:off x="2016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7703" name="Text Box 55"/>
            <p:cNvSpPr txBox="1">
              <a:spLocks noChangeArrowheads="1"/>
            </p:cNvSpPr>
            <p:nvPr/>
          </p:nvSpPr>
          <p:spPr bwMode="auto">
            <a:xfrm>
              <a:off x="864" y="2976"/>
              <a:ext cx="26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de-DE"/>
                <a:t>...</a:t>
              </a:r>
            </a:p>
          </p:txBody>
        </p:sp>
        <p:sp>
          <p:nvSpPr>
            <p:cNvPr id="27704" name="Text Box 56"/>
            <p:cNvSpPr txBox="1">
              <a:spLocks noChangeArrowheads="1"/>
            </p:cNvSpPr>
            <p:nvPr/>
          </p:nvSpPr>
          <p:spPr bwMode="auto">
            <a:xfrm>
              <a:off x="4588" y="2976"/>
              <a:ext cx="26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de-DE"/>
                <a:t>...</a:t>
              </a:r>
            </a:p>
          </p:txBody>
        </p:sp>
      </p:grpSp>
      <p:sp>
        <p:nvSpPr>
          <p:cNvPr id="27714" name="Oval 66"/>
          <p:cNvSpPr>
            <a:spLocks noChangeArrowheads="1"/>
          </p:cNvSpPr>
          <p:nvPr/>
        </p:nvSpPr>
        <p:spPr bwMode="auto">
          <a:xfrm>
            <a:off x="4343400" y="1676400"/>
            <a:ext cx="457200" cy="457200"/>
          </a:xfrm>
          <a:prstGeom prst="ellipse">
            <a:avLst/>
          </a:prstGeom>
          <a:solidFill>
            <a:srgbClr val="99CC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1" name="Group 111"/>
          <p:cNvGrpSpPr>
            <a:grpSpLocks/>
          </p:cNvGrpSpPr>
          <p:nvPr/>
        </p:nvGrpSpPr>
        <p:grpSpPr bwMode="auto">
          <a:xfrm>
            <a:off x="3733800" y="5181600"/>
            <a:ext cx="1676400" cy="685800"/>
            <a:chOff x="2352" y="3264"/>
            <a:chExt cx="1056" cy="432"/>
          </a:xfrm>
        </p:grpSpPr>
        <p:sp>
          <p:nvSpPr>
            <p:cNvPr id="27725" name="AutoShape 77"/>
            <p:cNvSpPr>
              <a:spLocks/>
            </p:cNvSpPr>
            <p:nvPr/>
          </p:nvSpPr>
          <p:spPr bwMode="auto">
            <a:xfrm rot="-5400000">
              <a:off x="2808" y="2808"/>
              <a:ext cx="144" cy="1056"/>
            </a:xfrm>
            <a:prstGeom prst="leftBrace">
              <a:avLst>
                <a:gd name="adj1" fmla="val 61111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26" name="Text Box 78"/>
            <p:cNvSpPr txBox="1">
              <a:spLocks noChangeArrowheads="1"/>
            </p:cNvSpPr>
            <p:nvPr/>
          </p:nvSpPr>
          <p:spPr bwMode="auto">
            <a:xfrm>
              <a:off x="2566" y="3408"/>
              <a:ext cx="628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de-DE"/>
                <a:t>Codon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7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Verschlüsselung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1 Base </a:t>
            </a:r>
            <a:r>
              <a:rPr lang="de-DE" sz="2400">
                <a:sym typeface="Wingdings" pitchFamily="2" charset="2"/>
              </a:rPr>
              <a:t></a:t>
            </a:r>
            <a:r>
              <a:rPr lang="de-DE">
                <a:sym typeface="Wingdings" pitchFamily="2" charset="2"/>
              </a:rPr>
              <a:t> 1 Aminosäure</a:t>
            </a:r>
          </a:p>
          <a:p>
            <a:pPr lvl="1"/>
            <a:r>
              <a:rPr lang="de-DE">
                <a:sym typeface="Wingdings" pitchFamily="2" charset="2"/>
              </a:rPr>
              <a:t> 4</a:t>
            </a:r>
            <a:r>
              <a:rPr lang="de-DE" baseline="30000">
                <a:sym typeface="Wingdings" pitchFamily="2" charset="2"/>
              </a:rPr>
              <a:t>1</a:t>
            </a:r>
            <a:r>
              <a:rPr lang="de-DE">
                <a:sym typeface="Wingdings" pitchFamily="2" charset="2"/>
              </a:rPr>
              <a:t> = 4 Aminosäuren codierbar</a:t>
            </a:r>
          </a:p>
          <a:p>
            <a:r>
              <a:rPr lang="de-DE"/>
              <a:t>2 Basen </a:t>
            </a:r>
            <a:r>
              <a:rPr lang="de-DE" sz="2400">
                <a:sym typeface="Wingdings" pitchFamily="2" charset="2"/>
              </a:rPr>
              <a:t></a:t>
            </a:r>
            <a:r>
              <a:rPr lang="de-DE">
                <a:sym typeface="Wingdings" pitchFamily="2" charset="2"/>
              </a:rPr>
              <a:t> 1 Aminosäure</a:t>
            </a:r>
          </a:p>
          <a:p>
            <a:pPr lvl="1"/>
            <a:r>
              <a:rPr lang="de-DE">
                <a:sym typeface="Wingdings" pitchFamily="2" charset="2"/>
              </a:rPr>
              <a:t> 4² = 16 Aminosäuren codierbar</a:t>
            </a:r>
          </a:p>
          <a:p>
            <a:r>
              <a:rPr lang="de-DE"/>
              <a:t>3 Basen </a:t>
            </a:r>
            <a:r>
              <a:rPr lang="de-DE" sz="2400">
                <a:sym typeface="Wingdings" pitchFamily="2" charset="2"/>
              </a:rPr>
              <a:t></a:t>
            </a:r>
            <a:r>
              <a:rPr lang="de-DE">
                <a:sym typeface="Wingdings" pitchFamily="2" charset="2"/>
              </a:rPr>
              <a:t> 1 Aminosäure</a:t>
            </a:r>
          </a:p>
          <a:p>
            <a:pPr lvl="1"/>
            <a:r>
              <a:rPr lang="de-DE">
                <a:sym typeface="Wingdings" pitchFamily="2" charset="2"/>
              </a:rPr>
              <a:t> </a:t>
            </a:r>
            <a:r>
              <a:rPr lang="de-DE" b="1">
                <a:sym typeface="Wingdings" pitchFamily="2" charset="2"/>
              </a:rPr>
              <a:t>4³ = 64 Aminosäuren codierbar!</a:t>
            </a:r>
            <a:endParaRPr lang="de-DE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Bildschirmpräsentation (4:3)</PresentationFormat>
  <Paragraphs>228</Paragraphs>
  <Slides>33</Slides>
  <Notes>0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Larissa-Design</vt:lpstr>
      <vt:lpstr>Folie 1</vt:lpstr>
      <vt:lpstr>Folie 2</vt:lpstr>
      <vt:lpstr>Vom Gen zum Genprodukt</vt:lpstr>
      <vt:lpstr>Vom Gen zum Genprodukt</vt:lpstr>
      <vt:lpstr>Folie 5</vt:lpstr>
      <vt:lpstr>RNA Prozessierung</vt:lpstr>
      <vt:lpstr>Ausganssituation</vt:lpstr>
      <vt:lpstr>Adapterhypothese</vt:lpstr>
      <vt:lpstr>Verschlüsselung</vt:lpstr>
      <vt:lpstr>Die tRNA als Adapter</vt:lpstr>
      <vt:lpstr>Verknüpfung mit Aminosäure</vt:lpstr>
      <vt:lpstr>Verknüpfung mit Aminosäure</vt:lpstr>
      <vt:lpstr>Translation - Initiation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Elongation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Vom Gen zum Genprodukt</dc:title>
  <dc:creator>Weinrich</dc:creator>
  <cp:lastModifiedBy>Weinrich</cp:lastModifiedBy>
  <cp:revision>20</cp:revision>
  <dcterms:created xsi:type="dcterms:W3CDTF">2012-10-02T08:06:43Z</dcterms:created>
  <dcterms:modified xsi:type="dcterms:W3CDTF">2017-09-18T08:36:19Z</dcterms:modified>
</cp:coreProperties>
</file>